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comments/comment1.xml" ContentType="application/vnd.openxmlformats-officedocument.presentationml.comments+xml"/>
  <Override PartName="/ppt/slides/slide4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1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Author id="0" name="Tagir Minnakhmetov" initials="TM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381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comments" Target="comments/comment1.xml"/><Relationship Id="rId51" Type="http://schemas.openxmlformats.org/officeDocument/2006/relationships/slide" Target="slides/slide43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4-01-28T08:57:45.285" idx="1">
    <p:pos x="141" y="677"/>
    <p:text>не уверен в корректности</p:text>
    <p:extLst>
      <p:ext uri="{C676402C-5697-4E1C-873F-D02D1690AC5C}">
        <p15:threadingInfo xmlns:p15="http://schemas.microsoft.com/office/powerpoint/2012/main" timeZoneBias="-180"/>
      </p:ext>
    </p:extLst>
  </p:cm>
  <p:cm authorId="0" dt="2024-01-28T08:58:39.069" idx="2">
    <p:pos x="141" y="777"/>
    <p:text>перечислить ключевые?</p:text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5" name="Shape 57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1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1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1.png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.png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.png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1.png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1.png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.png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1.png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.png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11.png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.png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3.png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заголовка"/>
          <p:cNvSpPr txBox="1"/>
          <p:nvPr>
            <p:ph type="title"/>
          </p:nvPr>
        </p:nvSpPr>
        <p:spPr>
          <a:xfrm>
            <a:off x="224774" y="216699"/>
            <a:ext cx="8559302" cy="572702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3" name="Уровень текста 1…"/>
          <p:cNvSpPr txBox="1"/>
          <p:nvPr>
            <p:ph type="body" idx="1"/>
          </p:nvPr>
        </p:nvSpPr>
        <p:spPr>
          <a:xfrm>
            <a:off x="224774" y="1074799"/>
            <a:ext cx="8742001" cy="3875101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  <a:lvl2pPr>
              <a:lnSpc>
                <a:spcPct val="120000"/>
              </a:lnSpc>
            </a:lvl2pPr>
            <a:lvl3pPr>
              <a:lnSpc>
                <a:spcPct val="120000"/>
              </a:lnSpc>
            </a:lvl3pPr>
            <a:lvl4pPr>
              <a:lnSpc>
                <a:spcPct val="120000"/>
              </a:lnSpc>
            </a:lvl4pPr>
            <a:lvl5pPr>
              <a:lnSpc>
                <a:spcPct val="120000"/>
              </a:lnSpc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Текст заголовка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97" name="Уровень текста 1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8" name="Номер слайда"/>
          <p:cNvSpPr txBox="1"/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Текст заголовка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06" name="Уровень текста 1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7" name="Номер слайда"/>
          <p:cNvSpPr txBox="1"/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2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Текст заголовка"/>
          <p:cNvSpPr txBox="1"/>
          <p:nvPr>
            <p:ph type="title"/>
          </p:nvPr>
        </p:nvSpPr>
        <p:spPr>
          <a:xfrm>
            <a:off x="232900" y="210675"/>
            <a:ext cx="8539800" cy="11274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15" name="Уровень текста 1…"/>
          <p:cNvSpPr txBox="1"/>
          <p:nvPr>
            <p:ph type="body" sz="quarter" idx="1"/>
          </p:nvPr>
        </p:nvSpPr>
        <p:spPr>
          <a:xfrm>
            <a:off x="232900" y="3456675"/>
            <a:ext cx="4011901" cy="1419001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  <a:lvl2pPr>
              <a:lnSpc>
                <a:spcPct val="120000"/>
              </a:lnSpc>
            </a:lvl2pPr>
            <a:lvl3pPr>
              <a:lnSpc>
                <a:spcPct val="120000"/>
              </a:lnSpc>
            </a:lvl3pPr>
            <a:lvl4pPr>
              <a:lnSpc>
                <a:spcPct val="120000"/>
              </a:lnSpc>
            </a:lvl4pPr>
            <a:lvl5pPr>
              <a:lnSpc>
                <a:spcPct val="120000"/>
              </a:lnSpc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6" name="Google Shape;53;p107"/>
          <p:cNvSpPr/>
          <p:nvPr>
            <p:ph type="pic" sz="quarter" idx="21"/>
          </p:nvPr>
        </p:nvSpPr>
        <p:spPr>
          <a:xfrm>
            <a:off x="369399" y="1338075"/>
            <a:ext cx="3634501" cy="2089500"/>
          </a:xfrm>
          <a:prstGeom prst="rect">
            <a:avLst/>
          </a:prstGeom>
          <a:ln w="19050">
            <a:solidFill>
              <a:srgbClr val="143091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7" name="Google Shape;54;p107"/>
          <p:cNvSpPr txBox="1"/>
          <p:nvPr>
            <p:ph type="body" sz="quarter" idx="22"/>
          </p:nvPr>
        </p:nvSpPr>
        <p:spPr>
          <a:xfrm>
            <a:off x="4760850" y="3456675"/>
            <a:ext cx="4011901" cy="1419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</a:p>
        </p:txBody>
      </p:sp>
      <p:sp>
        <p:nvSpPr>
          <p:cNvPr id="118" name="Google Shape;55;p107"/>
          <p:cNvSpPr/>
          <p:nvPr>
            <p:ph type="pic" sz="quarter" idx="23"/>
          </p:nvPr>
        </p:nvSpPr>
        <p:spPr>
          <a:xfrm>
            <a:off x="4897349" y="1338075"/>
            <a:ext cx="3634500" cy="2089500"/>
          </a:xfrm>
          <a:prstGeom prst="rect">
            <a:avLst/>
          </a:prstGeom>
          <a:ln w="19050">
            <a:solidFill>
              <a:srgbClr val="143091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2_2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Текст заголовка"/>
          <p:cNvSpPr txBox="1"/>
          <p:nvPr>
            <p:ph type="title"/>
          </p:nvPr>
        </p:nvSpPr>
        <p:spPr>
          <a:xfrm>
            <a:off x="232900" y="210675"/>
            <a:ext cx="8551200" cy="11274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7" name="Уровень текста 1…"/>
          <p:cNvSpPr txBox="1"/>
          <p:nvPr>
            <p:ph type="body" sz="half" idx="1"/>
          </p:nvPr>
        </p:nvSpPr>
        <p:spPr>
          <a:xfrm>
            <a:off x="232900" y="1233175"/>
            <a:ext cx="4011901" cy="3537001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  <a:lvl2pPr>
              <a:lnSpc>
                <a:spcPct val="120000"/>
              </a:lnSpc>
            </a:lvl2pPr>
            <a:lvl3pPr>
              <a:lnSpc>
                <a:spcPct val="120000"/>
              </a:lnSpc>
            </a:lvl3pPr>
            <a:lvl4pPr>
              <a:lnSpc>
                <a:spcPct val="120000"/>
              </a:lnSpc>
            </a:lvl4pPr>
            <a:lvl5pPr>
              <a:lnSpc>
                <a:spcPct val="120000"/>
              </a:lnSpc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8" name="Google Shape;59;p108"/>
          <p:cNvSpPr/>
          <p:nvPr>
            <p:ph type="pic" sz="half" idx="21"/>
          </p:nvPr>
        </p:nvSpPr>
        <p:spPr>
          <a:xfrm>
            <a:off x="4244799" y="1338075"/>
            <a:ext cx="4539301" cy="3432000"/>
          </a:xfrm>
          <a:prstGeom prst="rect">
            <a:avLst/>
          </a:prstGeom>
          <a:ln w="19050">
            <a:solidFill>
              <a:srgbClr val="143091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2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Текст заголовка"/>
          <p:cNvSpPr txBox="1"/>
          <p:nvPr>
            <p:ph type="title"/>
          </p:nvPr>
        </p:nvSpPr>
        <p:spPr>
          <a:xfrm>
            <a:off x="232900" y="215649"/>
            <a:ext cx="5503201" cy="11274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37" name="Уровень текста 1…"/>
          <p:cNvSpPr txBox="1"/>
          <p:nvPr>
            <p:ph type="body" sz="quarter" idx="1"/>
          </p:nvPr>
        </p:nvSpPr>
        <p:spPr>
          <a:xfrm>
            <a:off x="302275" y="2883799"/>
            <a:ext cx="2646000" cy="2066101"/>
          </a:xfrm>
          <a:prstGeom prst="rect">
            <a:avLst/>
          </a:prstGeom>
        </p:spPr>
        <p:txBody>
          <a:bodyPr/>
          <a:lstStyle>
            <a:lvl1pPr indent="-323850">
              <a:lnSpc>
                <a:spcPct val="120000"/>
              </a:lnSpc>
              <a:buSzPts val="1500"/>
              <a:defRPr sz="1500"/>
            </a:lvl1pPr>
            <a:lvl2pPr marL="1022927" indent="-406977">
              <a:lnSpc>
                <a:spcPct val="120000"/>
              </a:lnSpc>
              <a:buSzPts val="1500"/>
              <a:defRPr sz="1500"/>
            </a:lvl2pPr>
            <a:lvl3pPr marL="1480127" indent="-406977">
              <a:lnSpc>
                <a:spcPct val="120000"/>
              </a:lnSpc>
              <a:buSzPts val="1500"/>
              <a:defRPr sz="1500"/>
            </a:lvl3pPr>
            <a:lvl4pPr marL="1937327" indent="-406977">
              <a:lnSpc>
                <a:spcPct val="120000"/>
              </a:lnSpc>
              <a:buSzPts val="1500"/>
              <a:defRPr sz="1500"/>
            </a:lvl4pPr>
            <a:lvl5pPr marL="2394527" indent="-406977">
              <a:lnSpc>
                <a:spcPct val="120000"/>
              </a:lnSpc>
              <a:buSzPts val="1500"/>
              <a:defRPr sz="15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8" name="Google Shape;63;p109"/>
          <p:cNvSpPr txBox="1"/>
          <p:nvPr>
            <p:ph type="body" sz="quarter" idx="21"/>
          </p:nvPr>
        </p:nvSpPr>
        <p:spPr>
          <a:xfrm>
            <a:off x="3176275" y="2883799"/>
            <a:ext cx="2738400" cy="2066101"/>
          </a:xfrm>
          <a:prstGeom prst="rect">
            <a:avLst/>
          </a:prstGeom>
        </p:spPr>
        <p:txBody>
          <a:bodyPr/>
          <a:lstStyle/>
          <a:p>
            <a:pPr indent="-323850">
              <a:lnSpc>
                <a:spcPct val="120000"/>
              </a:lnSpc>
              <a:buSzPts val="1500"/>
              <a:defRPr sz="1500"/>
            </a:pPr>
          </a:p>
        </p:txBody>
      </p:sp>
      <p:sp>
        <p:nvSpPr>
          <p:cNvPr id="139" name="Google Shape;64;p109"/>
          <p:cNvSpPr txBox="1"/>
          <p:nvPr>
            <p:ph type="body" sz="quarter" idx="22"/>
          </p:nvPr>
        </p:nvSpPr>
        <p:spPr>
          <a:xfrm>
            <a:off x="6046825" y="2883799"/>
            <a:ext cx="2738400" cy="2091302"/>
          </a:xfrm>
          <a:prstGeom prst="rect">
            <a:avLst/>
          </a:prstGeom>
        </p:spPr>
        <p:txBody>
          <a:bodyPr/>
          <a:lstStyle/>
          <a:p>
            <a:pPr indent="-323850">
              <a:lnSpc>
                <a:spcPct val="120000"/>
              </a:lnSpc>
              <a:buSzPts val="1500"/>
              <a:defRPr sz="1500"/>
            </a:pPr>
          </a:p>
        </p:txBody>
      </p:sp>
      <p:pic>
        <p:nvPicPr>
          <p:cNvPr id="140" name="Google Shape;65;p109" descr="Google Shape;65;p10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01450" y="302400"/>
            <a:ext cx="2683775" cy="393350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Google Shape;66;p109"/>
          <p:cNvSpPr/>
          <p:nvPr>
            <p:ph type="pic" sz="quarter" idx="23"/>
          </p:nvPr>
        </p:nvSpPr>
        <p:spPr>
          <a:xfrm>
            <a:off x="360325" y="1079999"/>
            <a:ext cx="2683800" cy="1803901"/>
          </a:xfrm>
          <a:prstGeom prst="rect">
            <a:avLst/>
          </a:prstGeom>
          <a:ln w="19050">
            <a:solidFill>
              <a:srgbClr val="143091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Google Shape;67;p109"/>
          <p:cNvSpPr/>
          <p:nvPr>
            <p:ph type="pic" sz="quarter" idx="24"/>
          </p:nvPr>
        </p:nvSpPr>
        <p:spPr>
          <a:xfrm>
            <a:off x="3230900" y="1079999"/>
            <a:ext cx="2683801" cy="1803901"/>
          </a:xfrm>
          <a:prstGeom prst="rect">
            <a:avLst/>
          </a:prstGeom>
          <a:ln w="19050">
            <a:solidFill>
              <a:srgbClr val="143091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Google Shape;68;p109"/>
          <p:cNvSpPr/>
          <p:nvPr>
            <p:ph type="pic" sz="quarter" idx="25"/>
          </p:nvPr>
        </p:nvSpPr>
        <p:spPr>
          <a:xfrm>
            <a:off x="6101474" y="1079999"/>
            <a:ext cx="2683801" cy="1803901"/>
          </a:xfrm>
          <a:prstGeom prst="rect">
            <a:avLst/>
          </a:prstGeom>
          <a:ln w="19050">
            <a:solidFill>
              <a:srgbClr val="143091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_ONL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Текст заголовка"/>
          <p:cNvSpPr txBox="1"/>
          <p:nvPr>
            <p:ph type="title"/>
          </p:nvPr>
        </p:nvSpPr>
        <p:spPr>
          <a:xfrm>
            <a:off x="209450" y="175725"/>
            <a:ext cx="6180000" cy="19317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160" name="Google Shape;74;p119" descr="Google Shape;74;p1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450" y="302400"/>
            <a:ext cx="2683775" cy="39335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Текст заголовка"/>
          <p:cNvSpPr txBox="1"/>
          <p:nvPr>
            <p:ph type="title"/>
          </p:nvPr>
        </p:nvSpPr>
        <p:spPr>
          <a:xfrm>
            <a:off x="209425" y="179999"/>
            <a:ext cx="5660100" cy="20526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>
                <a:solidFill>
                  <a:srgbClr val="FEFAEE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69" name="Уровень текста 1…"/>
          <p:cNvSpPr txBox="1"/>
          <p:nvPr>
            <p:ph type="body" sz="quarter" idx="1"/>
          </p:nvPr>
        </p:nvSpPr>
        <p:spPr>
          <a:xfrm>
            <a:off x="250325" y="4132674"/>
            <a:ext cx="4911300" cy="817201"/>
          </a:xfrm>
          <a:prstGeom prst="rect">
            <a:avLst/>
          </a:prstGeom>
        </p:spPr>
        <p:txBody>
          <a:bodyPr/>
          <a:lstStyle>
            <a:lvl1pPr marL="342900" indent="-228600">
              <a:buClrTx/>
              <a:buSzTx/>
              <a:buFontTx/>
              <a:buNone/>
              <a:defRPr>
                <a:solidFill>
                  <a:srgbClr val="FEFAEE"/>
                </a:solidFill>
              </a:defRPr>
            </a:lvl1pPr>
            <a:lvl2pPr marL="342900" indent="254000">
              <a:buClrTx/>
              <a:buSzTx/>
              <a:buFontTx/>
              <a:buNone/>
              <a:defRPr>
                <a:solidFill>
                  <a:srgbClr val="FEFAEE"/>
                </a:solidFill>
              </a:defRPr>
            </a:lvl2pPr>
            <a:lvl3pPr marL="342900" indent="711200">
              <a:buClrTx/>
              <a:buSzTx/>
              <a:buFontTx/>
              <a:buNone/>
              <a:defRPr>
                <a:solidFill>
                  <a:srgbClr val="FEFAEE"/>
                </a:solidFill>
              </a:defRPr>
            </a:lvl3pPr>
            <a:lvl4pPr marL="342900" indent="1168400">
              <a:buClrTx/>
              <a:buSzTx/>
              <a:buFontTx/>
              <a:buNone/>
              <a:defRPr>
                <a:solidFill>
                  <a:srgbClr val="FEFAEE"/>
                </a:solidFill>
              </a:defRPr>
            </a:lvl4pPr>
            <a:lvl5pPr marL="342900" indent="1625600">
              <a:buClrTx/>
              <a:buSzTx/>
              <a:buFontTx/>
              <a:buNone/>
              <a:defRPr>
                <a:solidFill>
                  <a:srgbClr val="FEFAEE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70" name="Google Shape;79;p76" descr="Google Shape;79;p7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3025" y="1392774"/>
            <a:ext cx="4911151" cy="4911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Google Shape;80;p76" descr="Google Shape;80;p7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74450" y="298800"/>
            <a:ext cx="2709551" cy="397126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Текст заголовка"/>
          <p:cNvSpPr txBox="1"/>
          <p:nvPr>
            <p:ph type="title"/>
          </p:nvPr>
        </p:nvSpPr>
        <p:spPr>
          <a:xfrm>
            <a:off x="205550" y="181249"/>
            <a:ext cx="5444400" cy="20526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80" name="Уровень текста 1…"/>
          <p:cNvSpPr txBox="1"/>
          <p:nvPr>
            <p:ph type="body" sz="quarter" idx="1"/>
          </p:nvPr>
        </p:nvSpPr>
        <p:spPr>
          <a:xfrm>
            <a:off x="230749" y="1811550"/>
            <a:ext cx="4962001" cy="792601"/>
          </a:xfrm>
          <a:prstGeom prst="rect">
            <a:avLst/>
          </a:prstGeom>
        </p:spPr>
        <p:txBody>
          <a:bodyPr/>
          <a:lstStyle>
            <a:lvl1pPr marL="342900" indent="-2286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1pPr>
            <a:lvl2pPr marL="342900" indent="2540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2pPr>
            <a:lvl3pPr marL="342900" indent="7112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3pPr>
            <a:lvl4pPr marL="342900" indent="11684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4pPr>
            <a:lvl5pPr marL="342900" indent="16256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81" name="Google Shape;85;p77" descr="Google Shape;85;p7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450" y="302400"/>
            <a:ext cx="2683775" cy="39335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Текст заголовка"/>
          <p:cNvSpPr txBox="1"/>
          <p:nvPr>
            <p:ph type="title"/>
          </p:nvPr>
        </p:nvSpPr>
        <p:spPr>
          <a:xfrm>
            <a:off x="209425" y="179999"/>
            <a:ext cx="5583600" cy="20526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>
                <a:solidFill>
                  <a:srgbClr val="FEFAEE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90" name="Уровень текста 1…"/>
          <p:cNvSpPr txBox="1"/>
          <p:nvPr>
            <p:ph type="body" sz="quarter" idx="1"/>
          </p:nvPr>
        </p:nvSpPr>
        <p:spPr>
          <a:xfrm>
            <a:off x="229874" y="1811550"/>
            <a:ext cx="4911301" cy="792601"/>
          </a:xfrm>
          <a:prstGeom prst="rect">
            <a:avLst/>
          </a:prstGeom>
        </p:spPr>
        <p:txBody>
          <a:bodyPr/>
          <a:lstStyle>
            <a:lvl1pPr marL="342900" indent="-2286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1pPr>
            <a:lvl2pPr marL="342900" indent="2540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2pPr>
            <a:lvl3pPr marL="342900" indent="7112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3pPr>
            <a:lvl4pPr marL="342900" indent="11684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4pPr>
            <a:lvl5pPr marL="342900" indent="16256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91" name="Google Shape;90;p79" descr="Google Shape;90;p7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4450" y="298800"/>
            <a:ext cx="2709551" cy="397126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Текст заголовка"/>
          <p:cNvSpPr txBox="1"/>
          <p:nvPr>
            <p:ph type="title"/>
          </p:nvPr>
        </p:nvSpPr>
        <p:spPr>
          <a:xfrm>
            <a:off x="205550" y="181249"/>
            <a:ext cx="5531100" cy="20526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2" name="Уровень текста 1…"/>
          <p:cNvSpPr txBox="1"/>
          <p:nvPr>
            <p:ph type="body" sz="quarter" idx="1"/>
          </p:nvPr>
        </p:nvSpPr>
        <p:spPr>
          <a:xfrm>
            <a:off x="230749" y="1811550"/>
            <a:ext cx="4962001" cy="792601"/>
          </a:xfrm>
          <a:prstGeom prst="rect">
            <a:avLst/>
          </a:prstGeom>
        </p:spPr>
        <p:txBody>
          <a:bodyPr/>
          <a:lstStyle>
            <a:lvl1pPr marL="342900" indent="-2286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1pPr>
            <a:lvl2pPr marL="342900" indent="2540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2pPr>
            <a:lvl3pPr marL="342900" indent="7112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3pPr>
            <a:lvl4pPr marL="342900" indent="11684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4pPr>
            <a:lvl5pPr marL="342900" indent="16256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23" name="Google Shape;15;p78" descr="Google Shape;15;p7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450" y="302400"/>
            <a:ext cx="2683775" cy="39335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Текст заголовка"/>
          <p:cNvSpPr txBox="1"/>
          <p:nvPr>
            <p:ph type="title"/>
          </p:nvPr>
        </p:nvSpPr>
        <p:spPr>
          <a:xfrm>
            <a:off x="205550" y="181249"/>
            <a:ext cx="5551500" cy="20526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00" name="Уровень текста 1…"/>
          <p:cNvSpPr txBox="1"/>
          <p:nvPr>
            <p:ph type="body" sz="quarter" idx="1"/>
          </p:nvPr>
        </p:nvSpPr>
        <p:spPr>
          <a:xfrm>
            <a:off x="230749" y="1811550"/>
            <a:ext cx="4962001" cy="792601"/>
          </a:xfrm>
          <a:prstGeom prst="rect">
            <a:avLst/>
          </a:prstGeom>
        </p:spPr>
        <p:txBody>
          <a:bodyPr/>
          <a:lstStyle>
            <a:lvl1pPr marL="342900" indent="-2286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1pPr>
            <a:lvl2pPr marL="342900" indent="2540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2pPr>
            <a:lvl3pPr marL="342900" indent="7112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3pPr>
            <a:lvl4pPr marL="342900" indent="11684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4pPr>
            <a:lvl5pPr marL="342900" indent="16256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201" name="Google Shape;95;p80" descr="Google Shape;95;p8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450" y="302400"/>
            <a:ext cx="2683775" cy="393350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4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Текст заголовка"/>
          <p:cNvSpPr txBox="1"/>
          <p:nvPr>
            <p:ph type="title"/>
          </p:nvPr>
        </p:nvSpPr>
        <p:spPr>
          <a:xfrm>
            <a:off x="205550" y="181249"/>
            <a:ext cx="5638501" cy="20526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10" name="Уровень текста 1…"/>
          <p:cNvSpPr txBox="1"/>
          <p:nvPr>
            <p:ph type="body" sz="quarter" idx="1"/>
          </p:nvPr>
        </p:nvSpPr>
        <p:spPr>
          <a:xfrm>
            <a:off x="230749" y="1811550"/>
            <a:ext cx="4962001" cy="792601"/>
          </a:xfrm>
          <a:prstGeom prst="rect">
            <a:avLst/>
          </a:prstGeom>
        </p:spPr>
        <p:txBody>
          <a:bodyPr/>
          <a:lstStyle>
            <a:lvl1pPr marL="342900" indent="-2286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1pPr>
            <a:lvl2pPr marL="342900" indent="2540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2pPr>
            <a:lvl3pPr marL="342900" indent="7112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3pPr>
            <a:lvl4pPr marL="342900" indent="11684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4pPr>
            <a:lvl5pPr marL="342900" indent="16256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211" name="Google Shape;100;p81" descr="Google Shape;100;p8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450" y="302400"/>
            <a:ext cx="2683775" cy="393350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5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Текст заголовка"/>
          <p:cNvSpPr txBox="1"/>
          <p:nvPr>
            <p:ph type="title"/>
          </p:nvPr>
        </p:nvSpPr>
        <p:spPr>
          <a:xfrm>
            <a:off x="209425" y="179999"/>
            <a:ext cx="5614200" cy="20526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>
                <a:solidFill>
                  <a:srgbClr val="FEFAEE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20" name="Уровень текста 1…"/>
          <p:cNvSpPr txBox="1"/>
          <p:nvPr>
            <p:ph type="body" sz="quarter" idx="1"/>
          </p:nvPr>
        </p:nvSpPr>
        <p:spPr>
          <a:xfrm>
            <a:off x="229874" y="1811550"/>
            <a:ext cx="4911301" cy="792601"/>
          </a:xfrm>
          <a:prstGeom prst="rect">
            <a:avLst/>
          </a:prstGeom>
        </p:spPr>
        <p:txBody>
          <a:bodyPr/>
          <a:lstStyle>
            <a:lvl1pPr marL="342900" indent="-2286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1pPr>
            <a:lvl2pPr marL="342900" indent="2540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2pPr>
            <a:lvl3pPr marL="342900" indent="7112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3pPr>
            <a:lvl4pPr marL="342900" indent="11684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4pPr>
            <a:lvl5pPr marL="342900" indent="16256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221" name="Google Shape;105;p82" descr="Google Shape;105;p8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4450" y="298800"/>
            <a:ext cx="2709551" cy="397126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6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Текст заголовка"/>
          <p:cNvSpPr txBox="1"/>
          <p:nvPr>
            <p:ph type="title"/>
          </p:nvPr>
        </p:nvSpPr>
        <p:spPr>
          <a:xfrm>
            <a:off x="209425" y="179999"/>
            <a:ext cx="5527200" cy="20526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>
                <a:solidFill>
                  <a:srgbClr val="FEFAEE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30" name="Уровень текста 1…"/>
          <p:cNvSpPr txBox="1"/>
          <p:nvPr>
            <p:ph type="body" sz="quarter" idx="1"/>
          </p:nvPr>
        </p:nvSpPr>
        <p:spPr>
          <a:xfrm>
            <a:off x="229874" y="1811550"/>
            <a:ext cx="4911301" cy="792601"/>
          </a:xfrm>
          <a:prstGeom prst="rect">
            <a:avLst/>
          </a:prstGeom>
        </p:spPr>
        <p:txBody>
          <a:bodyPr/>
          <a:lstStyle>
            <a:lvl1pPr marL="342900" indent="-2286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1pPr>
            <a:lvl2pPr marL="342900" indent="2540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2pPr>
            <a:lvl3pPr marL="342900" indent="7112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3pPr>
            <a:lvl4pPr marL="342900" indent="11684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4pPr>
            <a:lvl5pPr marL="342900" indent="16256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231" name="Google Shape;110;p83" descr="Google Shape;110;p8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4450" y="298800"/>
            <a:ext cx="2709551" cy="397126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Текст заголовка"/>
          <p:cNvSpPr txBox="1"/>
          <p:nvPr>
            <p:ph type="title"/>
          </p:nvPr>
        </p:nvSpPr>
        <p:spPr>
          <a:xfrm>
            <a:off x="209425" y="179999"/>
            <a:ext cx="5527200" cy="20526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>
                <a:solidFill>
                  <a:srgbClr val="FEFAEE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40" name="Уровень текста 1…"/>
          <p:cNvSpPr txBox="1"/>
          <p:nvPr>
            <p:ph type="body" sz="quarter" idx="1"/>
          </p:nvPr>
        </p:nvSpPr>
        <p:spPr>
          <a:xfrm>
            <a:off x="229874" y="1811550"/>
            <a:ext cx="4911301" cy="792601"/>
          </a:xfrm>
          <a:prstGeom prst="rect">
            <a:avLst/>
          </a:prstGeom>
        </p:spPr>
        <p:txBody>
          <a:bodyPr/>
          <a:lstStyle>
            <a:lvl1pPr marL="342900" indent="-2286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1pPr>
            <a:lvl2pPr marL="342900" indent="2540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2pPr>
            <a:lvl3pPr marL="342900" indent="7112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3pPr>
            <a:lvl4pPr marL="342900" indent="11684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4pPr>
            <a:lvl5pPr marL="342900" indent="16256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241" name="Google Shape;115;p84" descr="Google Shape;115;p8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4450" y="298800"/>
            <a:ext cx="2709551" cy="397126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_1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Уровень текста 1…"/>
          <p:cNvSpPr txBox="1"/>
          <p:nvPr>
            <p:ph type="body" idx="1"/>
          </p:nvPr>
        </p:nvSpPr>
        <p:spPr>
          <a:xfrm>
            <a:off x="229874" y="730150"/>
            <a:ext cx="8734202" cy="329130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Уровень текста 1…"/>
          <p:cNvSpPr txBox="1"/>
          <p:nvPr>
            <p:ph type="body" idx="1"/>
          </p:nvPr>
        </p:nvSpPr>
        <p:spPr>
          <a:xfrm>
            <a:off x="240100" y="1711300"/>
            <a:ext cx="8543701" cy="3164701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8" name="Текст заголовка"/>
          <p:cNvSpPr txBox="1"/>
          <p:nvPr>
            <p:ph type="title"/>
          </p:nvPr>
        </p:nvSpPr>
        <p:spPr>
          <a:xfrm>
            <a:off x="214550" y="184300"/>
            <a:ext cx="5953201" cy="1040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259" name="Google Shape;122;p90" descr="Google Shape;122;p9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450" y="302400"/>
            <a:ext cx="2683775" cy="393350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Уровень текста 1…"/>
          <p:cNvSpPr txBox="1"/>
          <p:nvPr>
            <p:ph type="body" idx="1"/>
          </p:nvPr>
        </p:nvSpPr>
        <p:spPr>
          <a:xfrm>
            <a:off x="243349" y="1887925"/>
            <a:ext cx="7997102" cy="306210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68" name="Текст заголовка"/>
          <p:cNvSpPr txBox="1"/>
          <p:nvPr>
            <p:ph type="title"/>
          </p:nvPr>
        </p:nvSpPr>
        <p:spPr>
          <a:xfrm>
            <a:off x="214550" y="184300"/>
            <a:ext cx="5953201" cy="1040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269" name="Google Shape;126;p91" descr="Google Shape;126;p9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450" y="302400"/>
            <a:ext cx="2683775" cy="393350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Текст заголовка"/>
          <p:cNvSpPr txBox="1"/>
          <p:nvPr>
            <p:ph type="title"/>
          </p:nvPr>
        </p:nvSpPr>
        <p:spPr>
          <a:xfrm>
            <a:off x="214550" y="184300"/>
            <a:ext cx="5953201" cy="1040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78" name="Уровень текста 1…"/>
          <p:cNvSpPr txBox="1"/>
          <p:nvPr>
            <p:ph type="body" sz="half" idx="1"/>
          </p:nvPr>
        </p:nvSpPr>
        <p:spPr>
          <a:xfrm>
            <a:off x="243299" y="1900325"/>
            <a:ext cx="5415602" cy="3049801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279" name="Google Shape;130;p93" descr="Google Shape;130;p9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450" y="302400"/>
            <a:ext cx="2683775" cy="393350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1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Уровень текста 1…"/>
          <p:cNvSpPr txBox="1"/>
          <p:nvPr>
            <p:ph type="body" idx="1"/>
          </p:nvPr>
        </p:nvSpPr>
        <p:spPr>
          <a:xfrm>
            <a:off x="229874" y="1074799"/>
            <a:ext cx="8442002" cy="3416401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  <a:lvl2pPr>
              <a:lnSpc>
                <a:spcPct val="120000"/>
              </a:lnSpc>
            </a:lvl2pPr>
            <a:lvl3pPr>
              <a:lnSpc>
                <a:spcPct val="120000"/>
              </a:lnSpc>
            </a:lvl3pPr>
            <a:lvl4pPr>
              <a:lnSpc>
                <a:spcPct val="120000"/>
              </a:lnSpc>
            </a:lvl4pPr>
            <a:lvl5pPr>
              <a:lnSpc>
                <a:spcPct val="120000"/>
              </a:lnSpc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88" name="Текст заголовка"/>
          <p:cNvSpPr txBox="1"/>
          <p:nvPr>
            <p:ph type="title"/>
          </p:nvPr>
        </p:nvSpPr>
        <p:spPr>
          <a:xfrm>
            <a:off x="229874" y="210650"/>
            <a:ext cx="6066301" cy="572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8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1_1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Уровень текста 1…"/>
          <p:cNvSpPr txBox="1"/>
          <p:nvPr>
            <p:ph type="body" idx="1"/>
          </p:nvPr>
        </p:nvSpPr>
        <p:spPr>
          <a:xfrm>
            <a:off x="229874" y="1074799"/>
            <a:ext cx="8442002" cy="3416401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  <a:lvl2pPr>
              <a:lnSpc>
                <a:spcPct val="120000"/>
              </a:lnSpc>
            </a:lvl2pPr>
            <a:lvl3pPr>
              <a:lnSpc>
                <a:spcPct val="120000"/>
              </a:lnSpc>
            </a:lvl3pPr>
            <a:lvl4pPr>
              <a:lnSpc>
                <a:spcPct val="120000"/>
              </a:lnSpc>
            </a:lvl4pPr>
            <a:lvl5pPr>
              <a:lnSpc>
                <a:spcPct val="120000"/>
              </a:lnSpc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97" name="Текст заголовка"/>
          <p:cNvSpPr txBox="1"/>
          <p:nvPr>
            <p:ph type="title"/>
          </p:nvPr>
        </p:nvSpPr>
        <p:spPr>
          <a:xfrm>
            <a:off x="229874" y="210650"/>
            <a:ext cx="6066301" cy="572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9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Текст заголовка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06" name="Уровень текста 1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07" name="Номер слайда"/>
          <p:cNvSpPr txBox="1"/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Текст заголовка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15" name="Уровень текста 1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16" name="Номер слайда"/>
          <p:cNvSpPr txBox="1"/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Текст заголовка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24" name="Уровень текста 1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25" name="Номер слайда"/>
          <p:cNvSpPr txBox="1"/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_POINT_1_1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Текст заголовка"/>
          <p:cNvSpPr txBox="1"/>
          <p:nvPr>
            <p:ph type="title"/>
          </p:nvPr>
        </p:nvSpPr>
        <p:spPr>
          <a:xfrm>
            <a:off x="208124" y="200499"/>
            <a:ext cx="3556201" cy="39570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3200">
                <a:solidFill>
                  <a:srgbClr val="FEFAEE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33" name="Уровень текста 1…"/>
          <p:cNvSpPr txBox="1"/>
          <p:nvPr>
            <p:ph type="body" idx="1"/>
          </p:nvPr>
        </p:nvSpPr>
        <p:spPr>
          <a:xfrm>
            <a:off x="3983975" y="200499"/>
            <a:ext cx="4800001" cy="4749602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3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Текст заголовка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42" name="Уровень текста 1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43" name="Номер слайда"/>
          <p:cNvSpPr txBox="1"/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Текст заголовка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51" name="Уровень текста 1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52" name="Номер слайда"/>
          <p:cNvSpPr txBox="1"/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Текст заголовка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60" name="Уровень текста 1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61" name="Номер слайда"/>
          <p:cNvSpPr txBox="1"/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Текст заголовка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69" name="Уровень текста 1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70" name="Номер слайда"/>
          <p:cNvSpPr txBox="1"/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Текст заголовка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78" name="Уровень текста 1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79" name="Номер слайда"/>
          <p:cNvSpPr txBox="1"/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Текст заголовка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0" name="Уровень текста 1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/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5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Текст заголовка"/>
          <p:cNvSpPr txBox="1"/>
          <p:nvPr>
            <p:ph type="title"/>
          </p:nvPr>
        </p:nvSpPr>
        <p:spPr>
          <a:xfrm>
            <a:off x="227949" y="179999"/>
            <a:ext cx="5297101" cy="568202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EFAEE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387" name="Google Shape;174;p111" descr="Google Shape;174;p1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4450" y="298800"/>
            <a:ext cx="2709551" cy="397126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_POI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Текст заголовка"/>
          <p:cNvSpPr txBox="1"/>
          <p:nvPr>
            <p:ph type="title"/>
          </p:nvPr>
        </p:nvSpPr>
        <p:spPr>
          <a:xfrm>
            <a:off x="214550" y="184300"/>
            <a:ext cx="5953201" cy="1040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396" name="Google Shape;177;p112" descr="Google Shape;177;p1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0224" y="4525600"/>
            <a:ext cx="2683776" cy="393351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Текст заголовка"/>
          <p:cNvSpPr txBox="1"/>
          <p:nvPr>
            <p:ph type="title"/>
          </p:nvPr>
        </p:nvSpPr>
        <p:spPr>
          <a:xfrm>
            <a:off x="222975" y="183900"/>
            <a:ext cx="5614200" cy="544501"/>
          </a:xfrm>
          <a:prstGeom prst="rect">
            <a:avLst/>
          </a:prstGeom>
        </p:spPr>
        <p:txBody>
          <a:bodyPr anchor="t"/>
          <a:lstStyle/>
          <a:p>
            <a:pPr/>
            <a:r>
              <a:t>Текст заголовка</a:t>
            </a:r>
          </a:p>
        </p:txBody>
      </p:sp>
      <p:pic>
        <p:nvPicPr>
          <p:cNvPr id="405" name="Google Shape;180;p113" descr="Google Shape;180;p1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450" y="302400"/>
            <a:ext cx="2683775" cy="393350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Текст заголовка"/>
          <p:cNvSpPr txBox="1"/>
          <p:nvPr>
            <p:ph type="title"/>
          </p:nvPr>
        </p:nvSpPr>
        <p:spPr>
          <a:xfrm>
            <a:off x="227949" y="179999"/>
            <a:ext cx="5663702" cy="5445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EFAEE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414" name="Google Shape;183;p114" descr="Google Shape;183;p1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4450" y="298800"/>
            <a:ext cx="2709551" cy="397126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_POINT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Текст заголовка"/>
          <p:cNvSpPr txBox="1"/>
          <p:nvPr>
            <p:ph type="title"/>
          </p:nvPr>
        </p:nvSpPr>
        <p:spPr>
          <a:xfrm>
            <a:off x="214550" y="184300"/>
            <a:ext cx="8569501" cy="1040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423" name="Google Shape;186;p115" descr="Google Shape;186;p1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0224" y="4525600"/>
            <a:ext cx="2683776" cy="393351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_POINT_1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Текст заголовка"/>
          <p:cNvSpPr txBox="1"/>
          <p:nvPr>
            <p:ph type="title"/>
          </p:nvPr>
        </p:nvSpPr>
        <p:spPr>
          <a:xfrm>
            <a:off x="214550" y="184300"/>
            <a:ext cx="5953201" cy="1040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>
                <a:solidFill>
                  <a:srgbClr val="FEFAEE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432" name="Google Shape;189;p116" descr="Google Shape;189;p1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4450" y="298800"/>
            <a:ext cx="2709551" cy="397126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191;p118"/>
          <p:cNvSpPr txBox="1"/>
          <p:nvPr/>
        </p:nvSpPr>
        <p:spPr>
          <a:xfrm>
            <a:off x="234974" y="181150"/>
            <a:ext cx="6972601" cy="55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Итоги</a:t>
            </a:r>
          </a:p>
        </p:txBody>
      </p:sp>
      <p:sp>
        <p:nvSpPr>
          <p:cNvPr id="441" name="Уровень текста 1…"/>
          <p:cNvSpPr txBox="1"/>
          <p:nvPr>
            <p:ph type="body" idx="1"/>
          </p:nvPr>
        </p:nvSpPr>
        <p:spPr>
          <a:xfrm>
            <a:off x="234974" y="735249"/>
            <a:ext cx="7438502" cy="3153301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_ONLY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Текст заголовка"/>
          <p:cNvSpPr txBox="1"/>
          <p:nvPr>
            <p:ph type="title"/>
          </p:nvPr>
        </p:nvSpPr>
        <p:spPr>
          <a:xfrm>
            <a:off x="209450" y="175725"/>
            <a:ext cx="6180000" cy="19317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450" name="Google Shape;195;p120" descr="Google Shape;195;p1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450" y="302400"/>
            <a:ext cx="2683775" cy="393350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_ONLY_1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197;p121" descr="Google Shape;197;p12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4450" y="4631032"/>
            <a:ext cx="2709551" cy="397126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Текст заголовка"/>
          <p:cNvSpPr txBox="1"/>
          <p:nvPr>
            <p:ph type="title"/>
          </p:nvPr>
        </p:nvSpPr>
        <p:spPr>
          <a:xfrm>
            <a:off x="208124" y="175725"/>
            <a:ext cx="6181501" cy="19317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>
                <a:solidFill>
                  <a:srgbClr val="FEFAEE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6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_ONLY_1_1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Текст заголовка"/>
          <p:cNvSpPr txBox="1"/>
          <p:nvPr>
            <p:ph type="title"/>
          </p:nvPr>
        </p:nvSpPr>
        <p:spPr>
          <a:xfrm>
            <a:off x="214550" y="175725"/>
            <a:ext cx="6174900" cy="19317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468" name="Google Shape;201;p122" descr="Google Shape;201;p1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450" y="311599"/>
            <a:ext cx="2683775" cy="393351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/>
          <p:nvPr>
            <p:ph type="title"/>
          </p:nvPr>
        </p:nvSpPr>
        <p:spPr>
          <a:xfrm>
            <a:off x="229874" y="215850"/>
            <a:ext cx="6066301" cy="572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9" name="Уровень текста 1…"/>
          <p:cNvSpPr txBox="1"/>
          <p:nvPr>
            <p:ph type="body" idx="1"/>
          </p:nvPr>
        </p:nvSpPr>
        <p:spPr>
          <a:xfrm>
            <a:off x="229874" y="1074799"/>
            <a:ext cx="8442002" cy="3416401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  <a:lvl2pPr>
              <a:lnSpc>
                <a:spcPct val="120000"/>
              </a:lnSpc>
            </a:lvl2pPr>
            <a:lvl3pPr>
              <a:lnSpc>
                <a:spcPct val="120000"/>
              </a:lnSpc>
            </a:lvl3pPr>
            <a:lvl4pPr>
              <a:lnSpc>
                <a:spcPct val="120000"/>
              </a:lnSpc>
            </a:lvl4pPr>
            <a:lvl5pPr>
              <a:lnSpc>
                <a:spcPct val="120000"/>
              </a:lnSpc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Текст заголовка"/>
          <p:cNvSpPr txBox="1"/>
          <p:nvPr>
            <p:ph type="title"/>
          </p:nvPr>
        </p:nvSpPr>
        <p:spPr>
          <a:xfrm>
            <a:off x="232900" y="210675"/>
            <a:ext cx="8551200" cy="11274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77" name="Уровень текста 1…"/>
          <p:cNvSpPr txBox="1"/>
          <p:nvPr>
            <p:ph type="body" sz="half" idx="1"/>
          </p:nvPr>
        </p:nvSpPr>
        <p:spPr>
          <a:xfrm>
            <a:off x="232900" y="1234024"/>
            <a:ext cx="3780900" cy="3641701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  <a:lvl2pPr>
              <a:lnSpc>
                <a:spcPct val="120000"/>
              </a:lnSpc>
            </a:lvl2pPr>
            <a:lvl3pPr>
              <a:lnSpc>
                <a:spcPct val="120000"/>
              </a:lnSpc>
            </a:lvl3pPr>
            <a:lvl4pPr>
              <a:lnSpc>
                <a:spcPct val="120000"/>
              </a:lnSpc>
            </a:lvl4pPr>
            <a:lvl5pPr>
              <a:lnSpc>
                <a:spcPct val="120000"/>
              </a:lnSpc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7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2_1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206;p124"/>
          <p:cNvSpPr/>
          <p:nvPr/>
        </p:nvSpPr>
        <p:spPr>
          <a:xfrm>
            <a:off x="359999" y="1228924"/>
            <a:ext cx="2768402" cy="3541202"/>
          </a:xfrm>
          <a:prstGeom prst="roundRect">
            <a:avLst>
              <a:gd name="adj" fmla="val 4431"/>
            </a:avLst>
          </a:prstGeom>
          <a:solidFill>
            <a:srgbClr val="B4E915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86" name="Google Shape;207;p124"/>
          <p:cNvSpPr/>
          <p:nvPr/>
        </p:nvSpPr>
        <p:spPr>
          <a:xfrm>
            <a:off x="3186350" y="1228924"/>
            <a:ext cx="2768401" cy="3541202"/>
          </a:xfrm>
          <a:prstGeom prst="roundRect">
            <a:avLst>
              <a:gd name="adj" fmla="val 4431"/>
            </a:avLst>
          </a:prstGeom>
          <a:solidFill>
            <a:srgbClr val="B4E915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87" name="Google Shape;208;p124"/>
          <p:cNvSpPr/>
          <p:nvPr/>
        </p:nvSpPr>
        <p:spPr>
          <a:xfrm>
            <a:off x="6015599" y="1228924"/>
            <a:ext cx="2768401" cy="3541202"/>
          </a:xfrm>
          <a:prstGeom prst="roundRect">
            <a:avLst>
              <a:gd name="adj" fmla="val 4431"/>
            </a:avLst>
          </a:prstGeom>
          <a:solidFill>
            <a:srgbClr val="B4E915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88" name="Текст заголовка"/>
          <p:cNvSpPr txBox="1"/>
          <p:nvPr>
            <p:ph type="title"/>
          </p:nvPr>
        </p:nvSpPr>
        <p:spPr>
          <a:xfrm>
            <a:off x="232900" y="215649"/>
            <a:ext cx="8551200" cy="993302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89" name="Уровень текста 1…"/>
          <p:cNvSpPr txBox="1"/>
          <p:nvPr>
            <p:ph type="body" sz="quarter" idx="1"/>
          </p:nvPr>
        </p:nvSpPr>
        <p:spPr>
          <a:xfrm>
            <a:off x="362899" y="1744249"/>
            <a:ext cx="2768402" cy="3082201"/>
          </a:xfrm>
          <a:prstGeom prst="rect">
            <a:avLst/>
          </a:prstGeom>
        </p:spPr>
        <p:txBody>
          <a:bodyPr/>
          <a:lstStyle>
            <a:lvl1pPr indent="-323850">
              <a:lnSpc>
                <a:spcPct val="120000"/>
              </a:lnSpc>
              <a:buSzPts val="1500"/>
              <a:defRPr sz="1500"/>
            </a:lvl1pPr>
            <a:lvl2pPr marL="1022927" indent="-406977">
              <a:lnSpc>
                <a:spcPct val="120000"/>
              </a:lnSpc>
              <a:buSzPts val="1500"/>
              <a:defRPr sz="1500"/>
            </a:lvl2pPr>
            <a:lvl3pPr marL="1480127" indent="-406977">
              <a:lnSpc>
                <a:spcPct val="120000"/>
              </a:lnSpc>
              <a:buSzPts val="1500"/>
              <a:defRPr sz="1500"/>
            </a:lvl3pPr>
            <a:lvl4pPr marL="1937327" indent="-406977">
              <a:lnSpc>
                <a:spcPct val="120000"/>
              </a:lnSpc>
              <a:buSzPts val="1500"/>
              <a:defRPr sz="1500"/>
            </a:lvl4pPr>
            <a:lvl5pPr marL="2394527" indent="-406977">
              <a:lnSpc>
                <a:spcPct val="120000"/>
              </a:lnSpc>
              <a:buSzPts val="1500"/>
              <a:defRPr sz="15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90" name="Google Shape;211;p124"/>
          <p:cNvSpPr txBox="1"/>
          <p:nvPr>
            <p:ph type="body" sz="quarter" idx="21"/>
          </p:nvPr>
        </p:nvSpPr>
        <p:spPr>
          <a:xfrm>
            <a:off x="3189249" y="1744249"/>
            <a:ext cx="2768401" cy="3082201"/>
          </a:xfrm>
          <a:prstGeom prst="rect">
            <a:avLst/>
          </a:prstGeom>
        </p:spPr>
        <p:txBody>
          <a:bodyPr/>
          <a:lstStyle/>
          <a:p>
            <a:pPr indent="-323850">
              <a:lnSpc>
                <a:spcPct val="120000"/>
              </a:lnSpc>
              <a:buSzPts val="1500"/>
              <a:defRPr sz="1500"/>
            </a:pPr>
          </a:p>
        </p:txBody>
      </p:sp>
      <p:sp>
        <p:nvSpPr>
          <p:cNvPr id="491" name="Google Shape;212;p124"/>
          <p:cNvSpPr txBox="1"/>
          <p:nvPr>
            <p:ph type="body" sz="quarter" idx="22"/>
          </p:nvPr>
        </p:nvSpPr>
        <p:spPr>
          <a:xfrm>
            <a:off x="6018500" y="1744249"/>
            <a:ext cx="2768401" cy="3082201"/>
          </a:xfrm>
          <a:prstGeom prst="rect">
            <a:avLst/>
          </a:prstGeom>
        </p:spPr>
        <p:txBody>
          <a:bodyPr/>
          <a:lstStyle/>
          <a:p>
            <a:pPr indent="-323850">
              <a:lnSpc>
                <a:spcPct val="120000"/>
              </a:lnSpc>
              <a:buSzPts val="1500"/>
              <a:defRPr sz="1500"/>
            </a:pPr>
          </a:p>
        </p:txBody>
      </p:sp>
      <p:sp>
        <p:nvSpPr>
          <p:cNvPr id="492" name="Google Shape;213;p124"/>
          <p:cNvSpPr txBox="1"/>
          <p:nvPr>
            <p:ph type="body" sz="quarter" idx="23"/>
          </p:nvPr>
        </p:nvSpPr>
        <p:spPr>
          <a:xfrm>
            <a:off x="362899" y="1228924"/>
            <a:ext cx="865501" cy="688801"/>
          </a:xfrm>
          <a:prstGeom prst="rect">
            <a:avLst/>
          </a:prstGeom>
        </p:spPr>
        <p:txBody>
          <a:bodyPr/>
          <a:lstStyle/>
          <a:p>
            <a:pPr indent="-431800">
              <a:lnSpc>
                <a:spcPct val="120000"/>
              </a:lnSpc>
              <a:buSzPts val="3200"/>
              <a:defRPr sz="3200"/>
            </a:pPr>
          </a:p>
        </p:txBody>
      </p:sp>
      <p:sp>
        <p:nvSpPr>
          <p:cNvPr id="493" name="Google Shape;214;p124"/>
          <p:cNvSpPr txBox="1"/>
          <p:nvPr>
            <p:ph type="body" sz="quarter" idx="24"/>
          </p:nvPr>
        </p:nvSpPr>
        <p:spPr>
          <a:xfrm>
            <a:off x="3189249" y="1228924"/>
            <a:ext cx="865501" cy="688801"/>
          </a:xfrm>
          <a:prstGeom prst="rect">
            <a:avLst/>
          </a:prstGeom>
        </p:spPr>
        <p:txBody>
          <a:bodyPr/>
          <a:lstStyle/>
          <a:p>
            <a:pPr indent="-431800">
              <a:lnSpc>
                <a:spcPct val="120000"/>
              </a:lnSpc>
              <a:buSzPts val="3200"/>
              <a:defRPr sz="3200"/>
            </a:pPr>
          </a:p>
        </p:txBody>
      </p:sp>
      <p:sp>
        <p:nvSpPr>
          <p:cNvPr id="494" name="Google Shape;215;p124"/>
          <p:cNvSpPr txBox="1"/>
          <p:nvPr>
            <p:ph type="body" sz="quarter" idx="25"/>
          </p:nvPr>
        </p:nvSpPr>
        <p:spPr>
          <a:xfrm>
            <a:off x="6015599" y="1228924"/>
            <a:ext cx="865501" cy="688801"/>
          </a:xfrm>
          <a:prstGeom prst="rect">
            <a:avLst/>
          </a:prstGeom>
        </p:spPr>
        <p:txBody>
          <a:bodyPr/>
          <a:lstStyle/>
          <a:p>
            <a:pPr indent="-431800">
              <a:lnSpc>
                <a:spcPct val="120000"/>
              </a:lnSpc>
              <a:buSzPts val="3200"/>
              <a:defRPr sz="3200"/>
            </a:pPr>
          </a:p>
        </p:txBody>
      </p:sp>
      <p:sp>
        <p:nvSpPr>
          <p:cNvPr id="49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2_1_1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217;p125"/>
          <p:cNvSpPr/>
          <p:nvPr/>
        </p:nvSpPr>
        <p:spPr>
          <a:xfrm>
            <a:off x="359999" y="1226425"/>
            <a:ext cx="2768402" cy="1729501"/>
          </a:xfrm>
          <a:prstGeom prst="roundRect">
            <a:avLst>
              <a:gd name="adj" fmla="val 4431"/>
            </a:avLst>
          </a:prstGeom>
          <a:solidFill>
            <a:srgbClr val="B4E915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03" name="Google Shape;218;p125"/>
          <p:cNvSpPr/>
          <p:nvPr/>
        </p:nvSpPr>
        <p:spPr>
          <a:xfrm>
            <a:off x="3186350" y="1226425"/>
            <a:ext cx="2768401" cy="1729501"/>
          </a:xfrm>
          <a:prstGeom prst="roundRect">
            <a:avLst>
              <a:gd name="adj" fmla="val 4431"/>
            </a:avLst>
          </a:prstGeom>
          <a:solidFill>
            <a:srgbClr val="B4E915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04" name="Google Shape;219;p125"/>
          <p:cNvSpPr/>
          <p:nvPr/>
        </p:nvSpPr>
        <p:spPr>
          <a:xfrm>
            <a:off x="6015599" y="1226425"/>
            <a:ext cx="2768401" cy="1729501"/>
          </a:xfrm>
          <a:prstGeom prst="roundRect">
            <a:avLst>
              <a:gd name="adj" fmla="val 4431"/>
            </a:avLst>
          </a:prstGeom>
          <a:solidFill>
            <a:srgbClr val="B4E915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05" name="Текст заголовка"/>
          <p:cNvSpPr txBox="1"/>
          <p:nvPr>
            <p:ph type="title"/>
          </p:nvPr>
        </p:nvSpPr>
        <p:spPr>
          <a:xfrm>
            <a:off x="232900" y="215649"/>
            <a:ext cx="8549700" cy="8496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506" name="Уровень текста 1…"/>
          <p:cNvSpPr txBox="1"/>
          <p:nvPr>
            <p:ph type="body" sz="quarter" idx="1"/>
          </p:nvPr>
        </p:nvSpPr>
        <p:spPr>
          <a:xfrm>
            <a:off x="362899" y="1657499"/>
            <a:ext cx="2768402" cy="1055402"/>
          </a:xfrm>
          <a:prstGeom prst="rect">
            <a:avLst/>
          </a:prstGeom>
        </p:spPr>
        <p:txBody>
          <a:bodyPr/>
          <a:lstStyle>
            <a:lvl1pPr indent="-323850">
              <a:lnSpc>
                <a:spcPct val="120000"/>
              </a:lnSpc>
              <a:buSzPts val="1500"/>
              <a:defRPr sz="1500"/>
            </a:lvl1pPr>
            <a:lvl2pPr marL="1022927" indent="-406977">
              <a:lnSpc>
                <a:spcPct val="120000"/>
              </a:lnSpc>
              <a:buSzPts val="1500"/>
              <a:defRPr sz="1500"/>
            </a:lvl2pPr>
            <a:lvl3pPr marL="1480127" indent="-406977">
              <a:lnSpc>
                <a:spcPct val="120000"/>
              </a:lnSpc>
              <a:buSzPts val="1500"/>
              <a:defRPr sz="1500"/>
            </a:lvl3pPr>
            <a:lvl4pPr marL="1937327" indent="-406977">
              <a:lnSpc>
                <a:spcPct val="120000"/>
              </a:lnSpc>
              <a:buSzPts val="1500"/>
              <a:defRPr sz="1500"/>
            </a:lvl4pPr>
            <a:lvl5pPr marL="2394527" indent="-406977">
              <a:lnSpc>
                <a:spcPct val="120000"/>
              </a:lnSpc>
              <a:buSzPts val="1500"/>
              <a:defRPr sz="15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07" name="Google Shape;222;p125"/>
          <p:cNvSpPr txBox="1"/>
          <p:nvPr>
            <p:ph type="body" sz="quarter" idx="21"/>
          </p:nvPr>
        </p:nvSpPr>
        <p:spPr>
          <a:xfrm>
            <a:off x="3189249" y="1657499"/>
            <a:ext cx="2768401" cy="1085102"/>
          </a:xfrm>
          <a:prstGeom prst="rect">
            <a:avLst/>
          </a:prstGeom>
        </p:spPr>
        <p:txBody>
          <a:bodyPr/>
          <a:lstStyle/>
          <a:p>
            <a:pPr indent="-323850">
              <a:lnSpc>
                <a:spcPct val="120000"/>
              </a:lnSpc>
              <a:buSzPts val="1500"/>
              <a:defRPr sz="1500"/>
            </a:pPr>
          </a:p>
        </p:txBody>
      </p:sp>
      <p:sp>
        <p:nvSpPr>
          <p:cNvPr id="508" name="Google Shape;223;p125"/>
          <p:cNvSpPr txBox="1"/>
          <p:nvPr>
            <p:ph type="body" sz="quarter" idx="22"/>
          </p:nvPr>
        </p:nvSpPr>
        <p:spPr>
          <a:xfrm>
            <a:off x="6018500" y="1657499"/>
            <a:ext cx="2768401" cy="1298402"/>
          </a:xfrm>
          <a:prstGeom prst="rect">
            <a:avLst/>
          </a:prstGeom>
        </p:spPr>
        <p:txBody>
          <a:bodyPr/>
          <a:lstStyle/>
          <a:p>
            <a:pPr indent="-323850">
              <a:lnSpc>
                <a:spcPct val="120000"/>
              </a:lnSpc>
              <a:buSzPts val="1500"/>
              <a:defRPr sz="1500"/>
            </a:pPr>
          </a:p>
        </p:txBody>
      </p:sp>
      <p:sp>
        <p:nvSpPr>
          <p:cNvPr id="509" name="Google Shape;224;p125"/>
          <p:cNvSpPr txBox="1"/>
          <p:nvPr>
            <p:ph type="body" sz="quarter" idx="23"/>
          </p:nvPr>
        </p:nvSpPr>
        <p:spPr>
          <a:xfrm>
            <a:off x="362899" y="1226575"/>
            <a:ext cx="865501" cy="688801"/>
          </a:xfrm>
          <a:prstGeom prst="rect">
            <a:avLst/>
          </a:prstGeom>
        </p:spPr>
        <p:txBody>
          <a:bodyPr/>
          <a:lstStyle/>
          <a:p>
            <a:pPr indent="-431800">
              <a:lnSpc>
                <a:spcPct val="120000"/>
              </a:lnSpc>
              <a:buSzPts val="3200"/>
              <a:defRPr sz="3200"/>
            </a:pPr>
          </a:p>
        </p:txBody>
      </p:sp>
      <p:sp>
        <p:nvSpPr>
          <p:cNvPr id="510" name="Google Shape;225;p125"/>
          <p:cNvSpPr txBox="1"/>
          <p:nvPr>
            <p:ph type="body" sz="quarter" idx="24"/>
          </p:nvPr>
        </p:nvSpPr>
        <p:spPr>
          <a:xfrm>
            <a:off x="3190700" y="1226575"/>
            <a:ext cx="865500" cy="688801"/>
          </a:xfrm>
          <a:prstGeom prst="rect">
            <a:avLst/>
          </a:prstGeom>
        </p:spPr>
        <p:txBody>
          <a:bodyPr/>
          <a:lstStyle/>
          <a:p>
            <a:pPr indent="-431800">
              <a:lnSpc>
                <a:spcPct val="120000"/>
              </a:lnSpc>
              <a:buSzPts val="3200"/>
              <a:defRPr sz="3200"/>
            </a:pPr>
          </a:p>
        </p:txBody>
      </p:sp>
      <p:sp>
        <p:nvSpPr>
          <p:cNvPr id="511" name="Google Shape;226;p125"/>
          <p:cNvSpPr txBox="1"/>
          <p:nvPr>
            <p:ph type="body" sz="quarter" idx="25"/>
          </p:nvPr>
        </p:nvSpPr>
        <p:spPr>
          <a:xfrm>
            <a:off x="6015599" y="1226575"/>
            <a:ext cx="865501" cy="688801"/>
          </a:xfrm>
          <a:prstGeom prst="rect">
            <a:avLst/>
          </a:prstGeom>
        </p:spPr>
        <p:txBody>
          <a:bodyPr/>
          <a:lstStyle/>
          <a:p>
            <a:pPr indent="-431800">
              <a:lnSpc>
                <a:spcPct val="120000"/>
              </a:lnSpc>
              <a:buSzPts val="3200"/>
              <a:defRPr sz="3200"/>
            </a:pPr>
          </a:p>
        </p:txBody>
      </p:sp>
      <p:sp>
        <p:nvSpPr>
          <p:cNvPr id="512" name="Google Shape;227;p125"/>
          <p:cNvSpPr/>
          <p:nvPr/>
        </p:nvSpPr>
        <p:spPr>
          <a:xfrm>
            <a:off x="361450" y="3037700"/>
            <a:ext cx="2768401" cy="1729501"/>
          </a:xfrm>
          <a:prstGeom prst="roundRect">
            <a:avLst>
              <a:gd name="adj" fmla="val 4431"/>
            </a:avLst>
          </a:prstGeom>
          <a:solidFill>
            <a:srgbClr val="B4E915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13" name="Google Shape;228;p125"/>
          <p:cNvSpPr/>
          <p:nvPr/>
        </p:nvSpPr>
        <p:spPr>
          <a:xfrm>
            <a:off x="3186350" y="3037700"/>
            <a:ext cx="2768401" cy="1729501"/>
          </a:xfrm>
          <a:prstGeom prst="roundRect">
            <a:avLst>
              <a:gd name="adj" fmla="val 4431"/>
            </a:avLst>
          </a:prstGeom>
          <a:solidFill>
            <a:srgbClr val="B4E915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14" name="Google Shape;229;p125"/>
          <p:cNvSpPr/>
          <p:nvPr/>
        </p:nvSpPr>
        <p:spPr>
          <a:xfrm>
            <a:off x="6014149" y="3037700"/>
            <a:ext cx="2768401" cy="1729501"/>
          </a:xfrm>
          <a:prstGeom prst="roundRect">
            <a:avLst>
              <a:gd name="adj" fmla="val 4431"/>
            </a:avLst>
          </a:prstGeom>
          <a:solidFill>
            <a:srgbClr val="B4E915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15" name="Google Shape;230;p125"/>
          <p:cNvSpPr txBox="1"/>
          <p:nvPr>
            <p:ph type="body" sz="quarter" idx="26"/>
          </p:nvPr>
        </p:nvSpPr>
        <p:spPr>
          <a:xfrm>
            <a:off x="364349" y="3468775"/>
            <a:ext cx="2768402" cy="1055401"/>
          </a:xfrm>
          <a:prstGeom prst="rect">
            <a:avLst/>
          </a:prstGeom>
        </p:spPr>
        <p:txBody>
          <a:bodyPr/>
          <a:lstStyle/>
          <a:p>
            <a:pPr indent="-323850">
              <a:lnSpc>
                <a:spcPct val="120000"/>
              </a:lnSpc>
              <a:buSzPts val="1500"/>
              <a:defRPr sz="1500"/>
            </a:pPr>
          </a:p>
        </p:txBody>
      </p:sp>
      <p:sp>
        <p:nvSpPr>
          <p:cNvPr id="516" name="Google Shape;231;p125"/>
          <p:cNvSpPr txBox="1"/>
          <p:nvPr>
            <p:ph type="body" sz="quarter" idx="27"/>
          </p:nvPr>
        </p:nvSpPr>
        <p:spPr>
          <a:xfrm>
            <a:off x="3189249" y="3468775"/>
            <a:ext cx="2768401" cy="1085101"/>
          </a:xfrm>
          <a:prstGeom prst="rect">
            <a:avLst/>
          </a:prstGeom>
        </p:spPr>
        <p:txBody>
          <a:bodyPr/>
          <a:lstStyle/>
          <a:p>
            <a:pPr indent="-323850">
              <a:lnSpc>
                <a:spcPct val="120000"/>
              </a:lnSpc>
              <a:buSzPts val="1500"/>
              <a:defRPr sz="1500"/>
            </a:pPr>
          </a:p>
        </p:txBody>
      </p:sp>
      <p:sp>
        <p:nvSpPr>
          <p:cNvPr id="517" name="Google Shape;232;p125"/>
          <p:cNvSpPr txBox="1"/>
          <p:nvPr>
            <p:ph type="body" sz="quarter" idx="28"/>
          </p:nvPr>
        </p:nvSpPr>
        <p:spPr>
          <a:xfrm>
            <a:off x="6017050" y="3468775"/>
            <a:ext cx="2768401" cy="1298401"/>
          </a:xfrm>
          <a:prstGeom prst="rect">
            <a:avLst/>
          </a:prstGeom>
        </p:spPr>
        <p:txBody>
          <a:bodyPr/>
          <a:lstStyle/>
          <a:p>
            <a:pPr indent="-323850">
              <a:lnSpc>
                <a:spcPct val="120000"/>
              </a:lnSpc>
              <a:buSzPts val="1500"/>
              <a:defRPr sz="1500"/>
            </a:pPr>
          </a:p>
        </p:txBody>
      </p:sp>
      <p:sp>
        <p:nvSpPr>
          <p:cNvPr id="518" name="Google Shape;233;p125"/>
          <p:cNvSpPr txBox="1"/>
          <p:nvPr>
            <p:ph type="body" sz="quarter" idx="29"/>
          </p:nvPr>
        </p:nvSpPr>
        <p:spPr>
          <a:xfrm>
            <a:off x="364349" y="3037850"/>
            <a:ext cx="865501" cy="688801"/>
          </a:xfrm>
          <a:prstGeom prst="rect">
            <a:avLst/>
          </a:prstGeom>
        </p:spPr>
        <p:txBody>
          <a:bodyPr/>
          <a:lstStyle/>
          <a:p>
            <a:pPr indent="-431800">
              <a:lnSpc>
                <a:spcPct val="120000"/>
              </a:lnSpc>
              <a:buSzPts val="3200"/>
              <a:defRPr sz="3200"/>
            </a:pPr>
          </a:p>
        </p:txBody>
      </p:sp>
      <p:sp>
        <p:nvSpPr>
          <p:cNvPr id="519" name="Google Shape;234;p125"/>
          <p:cNvSpPr txBox="1"/>
          <p:nvPr>
            <p:ph type="body" sz="quarter" idx="30"/>
          </p:nvPr>
        </p:nvSpPr>
        <p:spPr>
          <a:xfrm>
            <a:off x="3190700" y="3037850"/>
            <a:ext cx="865500" cy="688801"/>
          </a:xfrm>
          <a:prstGeom prst="rect">
            <a:avLst/>
          </a:prstGeom>
        </p:spPr>
        <p:txBody>
          <a:bodyPr/>
          <a:lstStyle/>
          <a:p>
            <a:pPr indent="-431800">
              <a:lnSpc>
                <a:spcPct val="120000"/>
              </a:lnSpc>
              <a:buSzPts val="3200"/>
              <a:defRPr sz="3200"/>
            </a:pPr>
          </a:p>
        </p:txBody>
      </p:sp>
      <p:sp>
        <p:nvSpPr>
          <p:cNvPr id="520" name="Google Shape;235;p125"/>
          <p:cNvSpPr txBox="1"/>
          <p:nvPr>
            <p:ph type="body" sz="quarter" idx="31"/>
          </p:nvPr>
        </p:nvSpPr>
        <p:spPr>
          <a:xfrm>
            <a:off x="6014149" y="3037850"/>
            <a:ext cx="865501" cy="688801"/>
          </a:xfrm>
          <a:prstGeom prst="rect">
            <a:avLst/>
          </a:prstGeom>
        </p:spPr>
        <p:txBody>
          <a:bodyPr/>
          <a:lstStyle/>
          <a:p>
            <a:pPr indent="-431800">
              <a:lnSpc>
                <a:spcPct val="120000"/>
              </a:lnSpc>
              <a:buSzPts val="3200"/>
              <a:defRPr sz="3200"/>
            </a:pPr>
          </a:p>
        </p:txBody>
      </p:sp>
      <p:sp>
        <p:nvSpPr>
          <p:cNvPr id="52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Текст заголовка"/>
          <p:cNvSpPr txBox="1"/>
          <p:nvPr>
            <p:ph type="title"/>
          </p:nvPr>
        </p:nvSpPr>
        <p:spPr>
          <a:xfrm>
            <a:off x="222975" y="183900"/>
            <a:ext cx="5376601" cy="554400"/>
          </a:xfrm>
          <a:prstGeom prst="rect">
            <a:avLst/>
          </a:prstGeom>
        </p:spPr>
        <p:txBody>
          <a:bodyPr anchor="t"/>
          <a:lstStyle/>
          <a:p>
            <a:pPr/>
            <a:r>
              <a:t>Текст заголовка</a:t>
            </a:r>
          </a:p>
        </p:txBody>
      </p:sp>
      <p:pic>
        <p:nvPicPr>
          <p:cNvPr id="529" name="Google Shape;238;p126" descr="Google Shape;238;p12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450" y="302400"/>
            <a:ext cx="2683775" cy="393350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4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Текст заголовка"/>
          <p:cNvSpPr txBox="1"/>
          <p:nvPr>
            <p:ph type="title"/>
          </p:nvPr>
        </p:nvSpPr>
        <p:spPr>
          <a:xfrm>
            <a:off x="227949" y="181249"/>
            <a:ext cx="5470501" cy="5445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EFAEE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538" name="Google Shape;241;p127" descr="Google Shape;241;p1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4450" y="298800"/>
            <a:ext cx="2709551" cy="397126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_2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Уровень текста 1…"/>
          <p:cNvSpPr txBox="1"/>
          <p:nvPr>
            <p:ph type="body" idx="1"/>
          </p:nvPr>
        </p:nvSpPr>
        <p:spPr>
          <a:xfrm>
            <a:off x="214550" y="2307700"/>
            <a:ext cx="8749201" cy="264240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47" name="Текст заголовка"/>
          <p:cNvSpPr txBox="1"/>
          <p:nvPr>
            <p:ph type="title"/>
          </p:nvPr>
        </p:nvSpPr>
        <p:spPr>
          <a:xfrm>
            <a:off x="214550" y="184300"/>
            <a:ext cx="5953201" cy="1040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548" name="Google Shape;245;p128" descr="Google Shape;245;p1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450" y="302400"/>
            <a:ext cx="2683775" cy="393350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_POINT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Текст заголовка"/>
          <p:cNvSpPr txBox="1"/>
          <p:nvPr>
            <p:ph type="title"/>
          </p:nvPr>
        </p:nvSpPr>
        <p:spPr>
          <a:xfrm>
            <a:off x="214550" y="184300"/>
            <a:ext cx="5953201" cy="1040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557" name="Google Shape;248;p129" descr="Google Shape;248;p1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450" y="302400"/>
            <a:ext cx="2683775" cy="393350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Текст заголовка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</p:spPr>
        <p:txBody>
          <a:bodyPr lIns="19050" tIns="19050" rIns="19050" bIns="19050" anchor="t"/>
          <a:lstStyle>
            <a:lvl1pPr>
              <a:lnSpc>
                <a:spcPct val="80000"/>
              </a:lnSpc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566" name="Уровень текста 1…"/>
          <p:cNvSpPr txBox="1"/>
          <p:nvPr>
            <p:ph type="body" sz="quarter" idx="1"/>
          </p:nvPr>
        </p:nvSpPr>
        <p:spPr>
          <a:xfrm>
            <a:off x="452437" y="889860"/>
            <a:ext cx="8239202" cy="350702"/>
          </a:xfrm>
          <a:prstGeom prst="rect">
            <a:avLst/>
          </a:prstGeom>
        </p:spPr>
        <p:txBody>
          <a:bodyPr lIns="17149" tIns="17149" rIns="17149" bIns="17149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 b="1" sz="2100"/>
            </a:lvl1pPr>
            <a:lvl2pPr marL="1054100" indent="-419100">
              <a:lnSpc>
                <a:spcPct val="100000"/>
              </a:lnSpc>
              <a:buClrTx/>
              <a:buSzPts val="2100"/>
              <a:buFontTx/>
              <a:defRPr b="1" sz="2100"/>
            </a:lvl2pPr>
            <a:lvl3pPr marL="1511300" indent="-419100">
              <a:lnSpc>
                <a:spcPct val="100000"/>
              </a:lnSpc>
              <a:buClrTx/>
              <a:buSzPts val="2100"/>
              <a:buFontTx/>
              <a:defRPr b="1" sz="2100"/>
            </a:lvl3pPr>
            <a:lvl4pPr marL="1968500" indent="-419100">
              <a:lnSpc>
                <a:spcPct val="100000"/>
              </a:lnSpc>
              <a:buClrTx/>
              <a:buSzPts val="2100"/>
              <a:buFontTx/>
              <a:defRPr b="1" sz="2100"/>
            </a:lvl4pPr>
            <a:lvl5pPr marL="2425700" indent="-419100">
              <a:lnSpc>
                <a:spcPct val="100000"/>
              </a:lnSpc>
              <a:buClrTx/>
              <a:buSzPts val="2100"/>
              <a:buFontTx/>
              <a:defRPr b="1" sz="21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67" name="Google Shape;252;g2b3f12a4dd9_0_562"/>
          <p:cNvSpPr txBox="1"/>
          <p:nvPr>
            <p:ph type="body" idx="21"/>
          </p:nvPr>
        </p:nvSpPr>
        <p:spPr>
          <a:xfrm>
            <a:off x="452437" y="1593188"/>
            <a:ext cx="8239202" cy="3096001"/>
          </a:xfrm>
          <a:prstGeom prst="rect">
            <a:avLst/>
          </a:prstGeom>
        </p:spPr>
        <p:txBody>
          <a:bodyPr lIns="19050" tIns="19050" rIns="19050" bIns="19050"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</a:p>
        </p:txBody>
      </p:sp>
      <p:sp>
        <p:nvSpPr>
          <p:cNvPr id="568" name="Номер слайда"/>
          <p:cNvSpPr txBox="1"/>
          <p:nvPr>
            <p:ph type="sldNum" sz="quarter" idx="2"/>
          </p:nvPr>
        </p:nvSpPr>
        <p:spPr>
          <a:xfrm>
            <a:off x="4494870" y="4924474"/>
            <a:ext cx="149685" cy="127001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>
              <a:defRPr sz="7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TWO_COLUMN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Уровень текста 1…"/>
          <p:cNvSpPr txBox="1"/>
          <p:nvPr>
            <p:ph type="body" sz="half" idx="1"/>
          </p:nvPr>
        </p:nvSpPr>
        <p:spPr>
          <a:xfrm>
            <a:off x="234974" y="1084225"/>
            <a:ext cx="3947102" cy="3416400"/>
          </a:xfrm>
          <a:prstGeom prst="rect">
            <a:avLst/>
          </a:prstGeom>
        </p:spPr>
        <p:txBody>
          <a:bodyPr/>
          <a:lstStyle>
            <a:lvl1pPr indent="-330200">
              <a:buSzPts val="1600"/>
              <a:defRPr sz="1600"/>
            </a:lvl1pPr>
            <a:lvl2pPr marL="959757" indent="-362857">
              <a:buSzPts val="1600"/>
              <a:defRPr sz="1600"/>
            </a:lvl2pPr>
            <a:lvl3pPr marL="1416957" indent="-362857">
              <a:buSzPts val="1600"/>
              <a:defRPr sz="1600"/>
            </a:lvl3pPr>
            <a:lvl4pPr marL="1874157" indent="-362857">
              <a:buSzPts val="1600"/>
              <a:defRPr sz="1600"/>
            </a:lvl4pPr>
            <a:lvl5pPr marL="2331357" indent="-362857">
              <a:buSzPts val="1600"/>
              <a:defRPr sz="16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Google Shape;28;p88"/>
          <p:cNvSpPr txBox="1"/>
          <p:nvPr>
            <p:ph type="body" sz="half" idx="21"/>
          </p:nvPr>
        </p:nvSpPr>
        <p:spPr>
          <a:xfrm>
            <a:off x="4678824" y="1084225"/>
            <a:ext cx="4105200" cy="3416400"/>
          </a:xfrm>
          <a:prstGeom prst="rect">
            <a:avLst/>
          </a:prstGeom>
        </p:spPr>
        <p:txBody>
          <a:bodyPr/>
          <a:lstStyle/>
          <a:p>
            <a:pPr indent="-330200">
              <a:buSzPts val="1600"/>
              <a:defRPr sz="1600"/>
            </a:pPr>
          </a:p>
        </p:txBody>
      </p:sp>
      <p:sp>
        <p:nvSpPr>
          <p:cNvPr id="59" name="Текст заголовка"/>
          <p:cNvSpPr txBox="1"/>
          <p:nvPr>
            <p:ph type="title"/>
          </p:nvPr>
        </p:nvSpPr>
        <p:spPr>
          <a:xfrm>
            <a:off x="229874" y="219649"/>
            <a:ext cx="5772601" cy="738602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6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Уровень текста 1…"/>
          <p:cNvSpPr txBox="1"/>
          <p:nvPr>
            <p:ph type="body" sz="half" idx="1"/>
          </p:nvPr>
        </p:nvSpPr>
        <p:spPr>
          <a:xfrm>
            <a:off x="244099" y="2334524"/>
            <a:ext cx="6064801" cy="2615701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Текст заголовка"/>
          <p:cNvSpPr txBox="1"/>
          <p:nvPr>
            <p:ph type="title"/>
          </p:nvPr>
        </p:nvSpPr>
        <p:spPr>
          <a:xfrm>
            <a:off x="214550" y="184300"/>
            <a:ext cx="5953201" cy="1040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69" name="Google Shape;33;p89" descr="Google Shape;33;p8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450" y="302400"/>
            <a:ext cx="2683775" cy="39335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_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Уровень текста 1…"/>
          <p:cNvSpPr txBox="1"/>
          <p:nvPr>
            <p:ph type="body" sz="half" idx="1"/>
          </p:nvPr>
        </p:nvSpPr>
        <p:spPr>
          <a:xfrm>
            <a:off x="253799" y="1952025"/>
            <a:ext cx="5365801" cy="299790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8" name="Текст заголовка"/>
          <p:cNvSpPr txBox="1"/>
          <p:nvPr>
            <p:ph type="title"/>
          </p:nvPr>
        </p:nvSpPr>
        <p:spPr>
          <a:xfrm>
            <a:off x="214550" y="184300"/>
            <a:ext cx="5953201" cy="1040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79" name="Google Shape;37;p92" descr="Google Shape;37;p9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450" y="302400"/>
            <a:ext cx="2683775" cy="39335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Текст заголовка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8" name="Уровень текста 1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9" name="Номер слайда"/>
          <p:cNvSpPr txBox="1"/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1.xml"/><Relationship Id="rId54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3.xml"/><Relationship Id="rId56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5.xml"/><Relationship Id="rId58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;p86"/>
          <p:cNvSpPr txBox="1"/>
          <p:nvPr/>
        </p:nvSpPr>
        <p:spPr>
          <a:xfrm>
            <a:off x="229875" y="176049"/>
            <a:ext cx="6977699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План занятия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229874" y="730150"/>
            <a:ext cx="7443601" cy="3153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Текст заголовка"/>
          <p:cNvSpPr txBox="1"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5" name="Номер слайда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  <p:sldLayoutId id="2147483701" r:id="rId55"/>
    <p:sldLayoutId id="2147483702" r:id="rId56"/>
    <p:sldLayoutId id="2147483703" r:id="rId57"/>
    <p:sldLayoutId id="2147483704" r:id="rId58"/>
    <p:sldLayoutId id="2147483705" r:id="rId5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81818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81818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81818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81818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81818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81818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81818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81818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81818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4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4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4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4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4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1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4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5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2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5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5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3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5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5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5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5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5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4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60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61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hyperlink" Target="https://arxiv.org/pdf/2307.08621.pdf" TargetMode="External"/><Relationship Id="rId3" Type="http://schemas.openxmlformats.org/officeDocument/2006/relationships/hyperlink" Target="https://arxiv.org/pdf/2305.13048.pdf" TargetMode="External"/><Relationship Id="rId4" Type="http://schemas.openxmlformats.org/officeDocument/2006/relationships/hyperlink" Target="https://arxiv.org/pdf/2303.06349.pdf" TargetMode="External"/><Relationship Id="rId5" Type="http://schemas.openxmlformats.org/officeDocument/2006/relationships/hyperlink" Target="https://arxiv.org/pdf/2111.00396.pdf" TargetMode="External"/><Relationship Id="rId6" Type="http://schemas.openxmlformats.org/officeDocument/2006/relationships/hyperlink" Target="https://www.youtube.com/watch?v=C65JbhTi-O4" TargetMode="External"/><Relationship Id="rId7" Type="http://schemas.openxmlformats.org/officeDocument/2006/relationships/image" Target="../media/image6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1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3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3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4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4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4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258;p6"/>
          <p:cNvSpPr txBox="1"/>
          <p:nvPr>
            <p:ph type="title"/>
          </p:nvPr>
        </p:nvSpPr>
        <p:spPr>
          <a:xfrm>
            <a:off x="205550" y="181250"/>
            <a:ext cx="5531100" cy="2052599"/>
          </a:xfrm>
          <a:prstGeom prst="rect">
            <a:avLst/>
          </a:prstGeom>
        </p:spPr>
        <p:txBody>
          <a:bodyPr/>
          <a:lstStyle/>
          <a:p>
            <a:pPr/>
            <a:r>
              <a:t>Задачи генерации в NLP</a:t>
            </a:r>
          </a:p>
        </p:txBody>
      </p:sp>
      <p:sp>
        <p:nvSpPr>
          <p:cNvPr id="578" name="Google Shape;259;p6"/>
          <p:cNvSpPr txBox="1"/>
          <p:nvPr>
            <p:ph type="body" sz="quarter" idx="1"/>
          </p:nvPr>
        </p:nvSpPr>
        <p:spPr>
          <a:xfrm>
            <a:off x="250325" y="4132674"/>
            <a:ext cx="4911300" cy="817201"/>
          </a:xfrm>
          <a:prstGeom prst="rect">
            <a:avLst/>
          </a:prstGeom>
        </p:spPr>
        <p:txBody>
          <a:bodyPr/>
          <a:lstStyle>
            <a:lvl1pPr marL="0" indent="0">
              <a:defRPr sz="1800">
                <a:solidFill>
                  <a:srgbClr val="181818"/>
                </a:solidFill>
              </a:defRPr>
            </a:lvl1pPr>
          </a:lstStyle>
          <a:p>
            <a:pPr/>
            <a:r>
              <a:t>Сидоров Никита, SberDevices</a:t>
            </a:r>
          </a:p>
        </p:txBody>
      </p:sp>
      <p:sp>
        <p:nvSpPr>
          <p:cNvPr id="579" name="Google Shape;260;p6"/>
          <p:cNvSpPr txBox="1"/>
          <p:nvPr/>
        </p:nvSpPr>
        <p:spPr>
          <a:xfrm>
            <a:off x="230750" y="1811550"/>
            <a:ext cx="4962000" cy="78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>
              <a:lnSpc>
                <a:spcPct val="115000"/>
              </a:lnSpc>
              <a:defRPr sz="1600">
                <a:solidFill>
                  <a:schemeClr val="accent2">
                    <a:lumOff val="21764"/>
                  </a:schemeClr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Задача суммаризации текста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1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</a:p>
        </p:txBody>
      </p:sp>
      <p:sp>
        <p:nvSpPr>
          <p:cNvPr id="622" name="https://arxiv.org/pdf/2402.06196.pdf"/>
          <p:cNvSpPr txBox="1"/>
          <p:nvPr/>
        </p:nvSpPr>
        <p:spPr>
          <a:xfrm>
            <a:off x="6057177" y="4815867"/>
            <a:ext cx="2796816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https://arxiv.org/pdf/2402.06196.pdf</a:t>
            </a:r>
          </a:p>
        </p:txBody>
      </p:sp>
      <p:sp>
        <p:nvSpPr>
          <p:cNvPr id="623" name="Альтернативный подход к обучению инструктивных моделей - FL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40079">
              <a:defRPr sz="1960"/>
            </a:lvl1pPr>
          </a:lstStyle>
          <a:p>
            <a:pPr/>
            <a:r>
              <a:t>Альтернативный подход к обучению инструктивных моделей - FLAN</a:t>
            </a:r>
          </a:p>
        </p:txBody>
      </p:sp>
      <p:pic>
        <p:nvPicPr>
          <p:cNvPr id="624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4171" y="1014310"/>
            <a:ext cx="5135658" cy="3729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7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</a:p>
        </p:txBody>
      </p:sp>
      <p:sp>
        <p:nvSpPr>
          <p:cNvPr id="628" name="https://arxiv.org/pdf/2402.06196.pdf"/>
          <p:cNvSpPr txBox="1"/>
          <p:nvPr/>
        </p:nvSpPr>
        <p:spPr>
          <a:xfrm>
            <a:off x="6057177" y="4815867"/>
            <a:ext cx="2796816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https://arxiv.org/pdf/2402.06196.pdf</a:t>
            </a:r>
          </a:p>
        </p:txBody>
      </p:sp>
      <p:sp>
        <p:nvSpPr>
          <p:cNvPr id="629" name="Влияние промптинга на инструктивные модел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Влияние промптинга на инструктивные модели</a:t>
            </a:r>
          </a:p>
        </p:txBody>
      </p:sp>
      <p:pic>
        <p:nvPicPr>
          <p:cNvPr id="630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799" y="993040"/>
            <a:ext cx="6756401" cy="377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3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</a:p>
        </p:txBody>
      </p:sp>
      <p:sp>
        <p:nvSpPr>
          <p:cNvPr id="634" name="https://arxiv.org/pdf/2402.06196.pdf"/>
          <p:cNvSpPr txBox="1"/>
          <p:nvPr/>
        </p:nvSpPr>
        <p:spPr>
          <a:xfrm>
            <a:off x="6057177" y="4815867"/>
            <a:ext cx="2796816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https://arxiv.org/pdf/2402.06196.pdf</a:t>
            </a:r>
          </a:p>
        </p:txBody>
      </p:sp>
      <p:pic>
        <p:nvPicPr>
          <p:cNvPr id="635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1706" y="34563"/>
            <a:ext cx="4362155" cy="4893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8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</a:p>
        </p:txBody>
      </p:sp>
      <p:sp>
        <p:nvSpPr>
          <p:cNvPr id="639" name="https://arxiv.org/pdf/2402.06196.pdf"/>
          <p:cNvSpPr txBox="1"/>
          <p:nvPr/>
        </p:nvSpPr>
        <p:spPr>
          <a:xfrm>
            <a:off x="6057177" y="4815867"/>
            <a:ext cx="2796816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https://arxiv.org/pdf/2402.06196.pdf</a:t>
            </a:r>
          </a:p>
        </p:txBody>
      </p:sp>
      <p:pic>
        <p:nvPicPr>
          <p:cNvPr id="640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6900" y="1510566"/>
            <a:ext cx="6072382" cy="2736849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Способности инструктивных моделе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Способности инструктивных моделей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4" name="https://arxiv.org/pdf/2402.06196.pdf"/>
          <p:cNvSpPr txBox="1"/>
          <p:nvPr/>
        </p:nvSpPr>
        <p:spPr>
          <a:xfrm>
            <a:off x="6057177" y="4815867"/>
            <a:ext cx="2796816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https://arxiv.org/pdf/2402.06196.pdf</a:t>
            </a:r>
          </a:p>
        </p:txBody>
      </p:sp>
      <p:sp>
        <p:nvSpPr>
          <p:cNvPr id="645" name="Категоризация LL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Категоризация LLM</a:t>
            </a:r>
          </a:p>
        </p:txBody>
      </p:sp>
      <p:pic>
        <p:nvPicPr>
          <p:cNvPr id="646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1929" y="977992"/>
            <a:ext cx="5820142" cy="38019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Ограничения при работе с LL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Ограничения при работе с LLM</a:t>
            </a:r>
          </a:p>
        </p:txBody>
      </p:sp>
      <p:sp>
        <p:nvSpPr>
          <p:cNvPr id="649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0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t>У LLM нет памяти/состояния</a:t>
            </a:r>
          </a:p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t>В общем случае, генерация стохастична</a:t>
            </a:r>
          </a:p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t>Они обучаются на устаревающей информации и не имеют доступа к внешним источникам данных</a:t>
            </a:r>
          </a:p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t>Они очень большие, а значит требуют большие накладные расходы</a:t>
            </a:r>
          </a:p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t>Они галлюцинирует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Галлюцинации LL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Галлюцинации LLM</a:t>
            </a:r>
          </a:p>
        </p:txBody>
      </p:sp>
      <p:sp>
        <p:nvSpPr>
          <p:cNvPr id="653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4" name="Google Shape;252;g2b3f12a4dd9_0_562"/>
          <p:cNvSpPr txBox="1"/>
          <p:nvPr>
            <p:ph type="body" idx="21"/>
          </p:nvPr>
        </p:nvSpPr>
        <p:spPr>
          <a:xfrm>
            <a:off x="452437" y="1593188"/>
            <a:ext cx="8239202" cy="26670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 defTabSz="905255">
              <a:lnSpc>
                <a:spcPct val="90000"/>
              </a:lnSpc>
              <a:spcBef>
                <a:spcPts val="1600"/>
              </a:spcBef>
              <a:buClrTx/>
              <a:buSzTx/>
              <a:buFontTx/>
              <a:buNone/>
              <a:defRPr sz="1782"/>
            </a:pPr>
            <a:r>
              <a:t>Галлюцинация LLM - создание контента, который является бессмысленным или не соответствует предоставленному источнику.</a:t>
            </a:r>
          </a:p>
          <a:p>
            <a:pPr marL="0" indent="0" defTabSz="905255">
              <a:lnSpc>
                <a:spcPct val="90000"/>
              </a:lnSpc>
              <a:spcBef>
                <a:spcPts val="1600"/>
              </a:spcBef>
              <a:buClrTx/>
              <a:buSzTx/>
              <a:buFontTx/>
              <a:buNone/>
              <a:defRPr sz="1782"/>
            </a:pPr>
            <a:r>
              <a:t>Выделяют 2 вида галлюцинаций:</a:t>
            </a:r>
          </a:p>
          <a:p>
            <a:pPr marL="178668" indent="-178668" defTabSz="905255">
              <a:lnSpc>
                <a:spcPct val="90000"/>
              </a:lnSpc>
              <a:spcBef>
                <a:spcPts val="1600"/>
              </a:spcBef>
              <a:buClrTx/>
              <a:buSzPct val="100000"/>
              <a:buFontTx/>
              <a:buChar char="-"/>
              <a:defRPr sz="1782"/>
            </a:pPr>
            <a:r>
              <a:t>Intrinsic (генерация не соответствует или противоречит исходному тексту)</a:t>
            </a:r>
          </a:p>
          <a:p>
            <a:pPr marL="178668" indent="-178668" defTabSz="905255">
              <a:lnSpc>
                <a:spcPct val="90000"/>
              </a:lnSpc>
              <a:spcBef>
                <a:spcPts val="1600"/>
              </a:spcBef>
              <a:buClrTx/>
              <a:buSzPct val="100000"/>
              <a:buFontTx/>
              <a:buChar char="-"/>
              <a:defRPr sz="1782"/>
            </a:pPr>
            <a:r>
              <a:t>Extrinsic (cгенерированный вывод, не может быть проверен на основе исходного содержимого (т.е. вывод, который не может быть ни подтвержден, ни опровергнут источником)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Виды галлюцинаций LL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Виды галлюцинаций LLM</a:t>
            </a:r>
          </a:p>
        </p:txBody>
      </p:sp>
      <p:sp>
        <p:nvSpPr>
          <p:cNvPr id="657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658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090" y="3000407"/>
            <a:ext cx="3214687" cy="1733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9" name="вставленный-фильм.png" descr="вставленный-филь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74730" y="3000407"/>
            <a:ext cx="2996089" cy="1733848"/>
          </a:xfrm>
          <a:prstGeom prst="rect">
            <a:avLst/>
          </a:prstGeom>
          <a:ln w="12700">
            <a:miter lim="400000"/>
          </a:ln>
        </p:spPr>
      </p:pic>
      <p:sp>
        <p:nvSpPr>
          <p:cNvPr id="660" name="Google Shape;252;g2b3f12a4dd9_0_562"/>
          <p:cNvSpPr txBox="1"/>
          <p:nvPr/>
        </p:nvSpPr>
        <p:spPr>
          <a:xfrm>
            <a:off x="3444123" y="1574218"/>
            <a:ext cx="2255754" cy="35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700"/>
              </a:spcBef>
              <a:defRPr sz="1800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Галлюцинация LLM</a:t>
            </a:r>
          </a:p>
        </p:txBody>
      </p:sp>
      <p:sp>
        <p:nvSpPr>
          <p:cNvPr id="661" name="Линия"/>
          <p:cNvSpPr/>
          <p:nvPr/>
        </p:nvSpPr>
        <p:spPr>
          <a:xfrm flipH="1">
            <a:off x="2251293" y="1925269"/>
            <a:ext cx="2106208" cy="94053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662" name="Линия"/>
          <p:cNvSpPr/>
          <p:nvPr/>
        </p:nvSpPr>
        <p:spPr>
          <a:xfrm>
            <a:off x="4446351" y="1922248"/>
            <a:ext cx="2251012" cy="89008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663" name="Google Shape;252;g2b3f12a4dd9_0_562"/>
          <p:cNvSpPr txBox="1"/>
          <p:nvPr/>
        </p:nvSpPr>
        <p:spPr>
          <a:xfrm>
            <a:off x="1379977" y="2191961"/>
            <a:ext cx="895516" cy="35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700"/>
              </a:spcBef>
              <a:defRPr sz="1800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intrinsic</a:t>
            </a:r>
          </a:p>
        </p:txBody>
      </p:sp>
      <p:sp>
        <p:nvSpPr>
          <p:cNvPr id="664" name="Google Shape;252;g2b3f12a4dd9_0_562"/>
          <p:cNvSpPr txBox="1"/>
          <p:nvPr/>
        </p:nvSpPr>
        <p:spPr>
          <a:xfrm>
            <a:off x="6107434" y="2191961"/>
            <a:ext cx="895515" cy="35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700"/>
              </a:spcBef>
              <a:defRPr sz="1800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extrinsic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RA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RAG</a:t>
            </a:r>
          </a:p>
        </p:txBody>
      </p:sp>
      <p:sp>
        <p:nvSpPr>
          <p:cNvPr id="667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8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700"/>
              </a:spcBef>
              <a:buClrTx/>
              <a:buSzTx/>
              <a:buFontTx/>
              <a:buNone/>
            </a:pPr>
            <a:r>
              <a:t>Модели предобучаются на данных, которые постепенно устаревают. Также они не имеют доступа к частной или специфичной информации, которая требуется для конкретной задачи.</a:t>
            </a:r>
          </a:p>
          <a:p>
            <a:pPr marL="0" indent="0">
              <a:lnSpc>
                <a:spcPct val="90000"/>
              </a:lnSpc>
              <a:spcBef>
                <a:spcPts val="1700"/>
              </a:spcBef>
              <a:buClrTx/>
              <a:buSzTx/>
              <a:buFontTx/>
              <a:buNone/>
            </a:pPr>
          </a:p>
          <a:p>
            <a:pPr marL="0" indent="0">
              <a:lnSpc>
                <a:spcPct val="90000"/>
              </a:lnSpc>
              <a:spcBef>
                <a:spcPts val="1700"/>
              </a:spcBef>
              <a:buClrTx/>
              <a:buSzTx/>
              <a:buFontTx/>
              <a:buNone/>
            </a:pPr>
            <a:r>
              <a:t>Для таких сценариев идеально подходит retrieval augmented generation(RAG).</a:t>
            </a:r>
            <a:endParaRPr sz="12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RA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RAG</a:t>
            </a:r>
          </a:p>
        </p:txBody>
      </p:sp>
      <p:sp>
        <p:nvSpPr>
          <p:cNvPr id="671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2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700"/>
              </a:spcBef>
              <a:buClrTx/>
              <a:buSzTx/>
              <a:buFontTx/>
              <a:buNone/>
            </a:pPr>
            <a:r>
              <a:t>Чтобы модель отвечала на запрос по неизвестной или специализированной теме мы можем сделать инъекцию релевантной информации в запрос и подать такой расширенный промыт на вход в языковую модель.</a:t>
            </a:r>
          </a:p>
          <a:p>
            <a:pPr marL="0" indent="0">
              <a:lnSpc>
                <a:spcPct val="90000"/>
              </a:lnSpc>
              <a:spcBef>
                <a:spcPts val="1700"/>
              </a:spcBef>
              <a:buClrTx/>
              <a:buSzTx/>
              <a:buFontTx/>
              <a:buNone/>
            </a:pPr>
            <a:r>
              <a:t>Важно понимать, что при наличии контекстного окна достаточной вместимости, мы можем положить в контекст весь документ, по которому осуществляется запрос, однако этот случай уже не относится к RAG.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265;g2afccde1b7a_0_4"/>
          <p:cNvSpPr txBox="1"/>
          <p:nvPr>
            <p:ph type="body" idx="1"/>
          </p:nvPr>
        </p:nvSpPr>
        <p:spPr>
          <a:xfrm>
            <a:off x="224774" y="1074800"/>
            <a:ext cx="8742002" cy="3875100"/>
          </a:xfrm>
          <a:prstGeom prst="rect">
            <a:avLst/>
          </a:prstGeom>
        </p:spPr>
        <p:txBody>
          <a:bodyPr/>
          <a:lstStyle/>
          <a:p>
            <a:pPr/>
            <a:r>
              <a:t>Изучить большие языковые модели (LLM)</a:t>
            </a:r>
          </a:p>
          <a:p>
            <a:pPr/>
            <a:r>
              <a:t>Рассмотреть примеры наиболее популярных моделей</a:t>
            </a:r>
          </a:p>
          <a:p>
            <a:pPr/>
            <a:r>
              <a:t>Рассмотреть методы Parameter Efficient Fine-Tuning`а моделей</a:t>
            </a:r>
          </a:p>
          <a:p>
            <a:pPr/>
            <a:r>
              <a:t>Познакомиться с методами борьбы с галюционированием генеративных моделей</a:t>
            </a:r>
          </a:p>
          <a:p>
            <a:pPr/>
            <a:r>
              <a:t>Рассмотреть альтернативные трансформерным архитектуры больших языковых моделей</a:t>
            </a:r>
          </a:p>
        </p:txBody>
      </p:sp>
      <p:sp>
        <p:nvSpPr>
          <p:cNvPr id="582" name="Google Shape;266;g2afccde1b7a_0_4"/>
          <p:cNvSpPr txBox="1"/>
          <p:nvPr>
            <p:ph type="title"/>
          </p:nvPr>
        </p:nvSpPr>
        <p:spPr>
          <a:xfrm>
            <a:off x="224774" y="216699"/>
            <a:ext cx="8559301" cy="572702"/>
          </a:xfrm>
          <a:prstGeom prst="rect">
            <a:avLst/>
          </a:prstGeom>
        </p:spPr>
        <p:txBody>
          <a:bodyPr/>
          <a:lstStyle/>
          <a:p>
            <a:pPr/>
            <a:r>
              <a:t>Цели занятия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RA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RAG</a:t>
            </a:r>
          </a:p>
        </p:txBody>
      </p:sp>
      <p:sp>
        <p:nvSpPr>
          <p:cNvPr id="675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6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</a:p>
        </p:txBody>
      </p:sp>
      <p:pic>
        <p:nvPicPr>
          <p:cNvPr id="67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9163" y="1044421"/>
            <a:ext cx="6865674" cy="38619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RA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RAG</a:t>
            </a:r>
          </a:p>
        </p:txBody>
      </p:sp>
      <p:sp>
        <p:nvSpPr>
          <p:cNvPr id="680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1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</a:p>
        </p:txBody>
      </p:sp>
      <p:pic>
        <p:nvPicPr>
          <p:cNvPr id="682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050" y="965200"/>
            <a:ext cx="7835900" cy="3213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ToolForm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ToolFormer</a:t>
            </a:r>
          </a:p>
        </p:txBody>
      </p:sp>
      <p:sp>
        <p:nvSpPr>
          <p:cNvPr id="685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90000"/>
              </a:lnSpc>
              <a:spcBef>
                <a:spcPts val="1700"/>
              </a:spcBef>
              <a:buClrTx/>
              <a:buSzTx/>
              <a:buFontTx/>
              <a:buNone/>
            </a:lvl1pPr>
          </a:lstStyle>
          <a:p>
            <a:pPr/>
            <a:r>
              <a:t>Модели способны исходя из запроса вызывать сторонние инструменты. В данном контексте - это внешние функции или сервисы, которые могут использовать LLM</a:t>
            </a:r>
          </a:p>
        </p:txBody>
      </p:sp>
      <p:pic>
        <p:nvPicPr>
          <p:cNvPr id="687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399" y="2894878"/>
            <a:ext cx="8239202" cy="1724817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https://arxiv.org/pdf/2302.04761.pdf"/>
          <p:cNvSpPr txBox="1"/>
          <p:nvPr/>
        </p:nvSpPr>
        <p:spPr>
          <a:xfrm>
            <a:off x="6032409" y="4772084"/>
            <a:ext cx="2796817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https://arxiv.org/pdf/2302.04761.pdf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Рецепт использования RA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Рецепт использования RAG</a:t>
            </a:r>
          </a:p>
        </p:txBody>
      </p:sp>
      <p:sp>
        <p:nvSpPr>
          <p:cNvPr id="691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2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</a:p>
        </p:txBody>
      </p:sp>
      <p:pic>
        <p:nvPicPr>
          <p:cNvPr id="69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2014" y="866131"/>
            <a:ext cx="5039972" cy="38789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Ограничения по использованию RA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Ограничения по использованию RAG</a:t>
            </a:r>
          </a:p>
        </p:txBody>
      </p:sp>
      <p:sp>
        <p:nvSpPr>
          <p:cNvPr id="696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7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700"/>
              </a:spcBef>
              <a:buClrTx/>
              <a:buSzTx/>
              <a:buFontTx/>
              <a:buNone/>
            </a:pPr>
            <a:r>
              <a:t>Не забывайте, что использование техники RAG влечет за собой дополнительные накладные расходы на:</a:t>
            </a:r>
          </a:p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t>Скорость работы вашей системы (механизм retrieve + расширение контекста)</a:t>
            </a:r>
          </a:p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t>Потребляемые ресурсы и память (хранение БД для retrieve + отдельные сервисы)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Посчитаем потребление памяти для FT модели OPT (1.3B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9808">
              <a:defRPr sz="2296"/>
            </a:lvl1pPr>
          </a:lstStyle>
          <a:p>
            <a:pPr/>
            <a:r>
              <a:t>Посчитаем потребление памяти для FT модели OPT (1.3B)</a:t>
            </a:r>
          </a:p>
        </p:txBody>
      </p:sp>
      <p:sp>
        <p:nvSpPr>
          <p:cNvPr id="700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701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7301" y="1505506"/>
            <a:ext cx="7489398" cy="2712858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Расчитаное значение: 12.4Gb, Реальное: 11.0Gb (после empty_cache)"/>
          <p:cNvSpPr txBox="1"/>
          <p:nvPr/>
        </p:nvSpPr>
        <p:spPr>
          <a:xfrm>
            <a:off x="980942" y="4414514"/>
            <a:ext cx="781576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457200">
              <a:defRPr sz="1866">
                <a:latin typeface="+mj-lt"/>
                <a:ea typeface="+mj-ea"/>
                <a:cs typeface="+mj-cs"/>
                <a:sym typeface="Helvetica"/>
              </a:defRPr>
            </a:pPr>
            <a:r>
              <a:t>Расчитаное значение: 12.4Gb, Реальное: 11.0Gb </a:t>
            </a:r>
            <a:r>
              <a:rPr i="1"/>
              <a:t>(после empty_cache)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Посчитаем потребление памяти для FT модели OPT (1.3B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9808">
              <a:defRPr sz="2296"/>
            </a:lvl1pPr>
          </a:lstStyle>
          <a:p>
            <a:pPr/>
            <a:r>
              <a:t>Посчитаем потребление памяти для FT модели OPT (1.3B)</a:t>
            </a:r>
          </a:p>
        </p:txBody>
      </p:sp>
      <p:sp>
        <p:nvSpPr>
          <p:cNvPr id="705" name="Расчитаное значение: 4.6Gb, Реальное: 5.7Gb (после empty_cache)"/>
          <p:cNvSpPr txBox="1"/>
          <p:nvPr/>
        </p:nvSpPr>
        <p:spPr>
          <a:xfrm>
            <a:off x="980942" y="4414514"/>
            <a:ext cx="756954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457200">
              <a:defRPr sz="1866">
                <a:latin typeface="+mj-lt"/>
                <a:ea typeface="+mj-ea"/>
                <a:cs typeface="+mj-cs"/>
                <a:sym typeface="Helvetica"/>
              </a:defRPr>
            </a:pPr>
            <a:r>
              <a:t>Расчитаное значение: 4.6Gb, Реальное: 5.7Gb </a:t>
            </a:r>
            <a:r>
              <a:rPr i="1"/>
              <a:t>(после empty_cache)</a:t>
            </a:r>
          </a:p>
        </p:txBody>
      </p:sp>
      <p:pic>
        <p:nvPicPr>
          <p:cNvPr id="706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0900" y="1526601"/>
            <a:ext cx="7522200" cy="2724739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Google Shape;252;g2b3f12a4dd9_0_562"/>
          <p:cNvSpPr txBox="1"/>
          <p:nvPr/>
        </p:nvSpPr>
        <p:spPr>
          <a:xfrm>
            <a:off x="2800222" y="1024884"/>
            <a:ext cx="3334876" cy="338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normAutofit fontScale="100000" lnSpcReduction="0"/>
          </a:bodyPr>
          <a:lstStyle>
            <a:lvl1pPr defTabSz="841247">
              <a:lnSpc>
                <a:spcPct val="90000"/>
              </a:lnSpc>
              <a:spcBef>
                <a:spcPts val="1500"/>
              </a:spcBef>
              <a:defRPr sz="1656">
                <a:solidFill>
                  <a:schemeClr val="accent2">
                    <a:lumOff val="-2588"/>
                  </a:schemeClr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Обучим только 0.2М параметров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PEFT метод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PEFT методы</a:t>
            </a:r>
          </a:p>
        </p:txBody>
      </p:sp>
      <p:sp>
        <p:nvSpPr>
          <p:cNvPr id="710" name="Google Shape;252;g2b3f12a4dd9_0_562"/>
          <p:cNvSpPr txBox="1"/>
          <p:nvPr>
            <p:ph type="body" idx="21"/>
          </p:nvPr>
        </p:nvSpPr>
        <p:spPr>
          <a:xfrm>
            <a:off x="2904562" y="957662"/>
            <a:ext cx="3334876" cy="3385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700"/>
              </a:spcBef>
              <a:buClrTx/>
              <a:buSzTx/>
              <a:buFontTx/>
              <a:buNone/>
            </a:pPr>
            <a:r>
              <a:rPr>
                <a:solidFill>
                  <a:srgbClr val="FF2600"/>
                </a:solidFill>
              </a:rPr>
              <a:t>P</a:t>
            </a:r>
            <a:r>
              <a:t>arameter </a:t>
            </a:r>
            <a:r>
              <a:rPr>
                <a:solidFill>
                  <a:srgbClr val="FF2600"/>
                </a:solidFill>
              </a:rPr>
              <a:t>E</a:t>
            </a:r>
            <a:r>
              <a:t>fficient </a:t>
            </a:r>
            <a:r>
              <a:rPr>
                <a:solidFill>
                  <a:srgbClr val="FF2600"/>
                </a:solidFill>
              </a:rPr>
              <a:t>F</a:t>
            </a:r>
            <a:r>
              <a:t>inu-</a:t>
            </a:r>
            <a:r>
              <a:rPr>
                <a:solidFill>
                  <a:srgbClr val="FF2600"/>
                </a:solidFill>
              </a:rPr>
              <a:t>T</a:t>
            </a:r>
            <a:r>
              <a:t>uning</a:t>
            </a:r>
          </a:p>
        </p:txBody>
      </p:sp>
      <p:sp>
        <p:nvSpPr>
          <p:cNvPr id="711" name="Google Shape;252;g2b3f12a4dd9_0_562"/>
          <p:cNvSpPr txBox="1"/>
          <p:nvPr/>
        </p:nvSpPr>
        <p:spPr>
          <a:xfrm>
            <a:off x="452399" y="2033209"/>
            <a:ext cx="8239202" cy="1284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700"/>
              </a:spcBef>
              <a:defRPr sz="1800">
                <a:solidFill>
                  <a:schemeClr val="accent2">
                    <a:lumOff val="-2588"/>
                  </a:schemeClr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PEFT методы позволяют обучать только небольшое количество (дополнительных) параметров модели (&lt;1%), что значительно снижает затраты на вычисления и хранение, обеспечивая при этом производительность, сопоставимую с полным Fine-Tuning`ом модели.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Семейство PEFT-методо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Семейство PEFT-методов</a:t>
            </a:r>
          </a:p>
        </p:txBody>
      </p:sp>
      <p:sp>
        <p:nvSpPr>
          <p:cNvPr id="714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5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</a:p>
        </p:txBody>
      </p:sp>
      <p:pic>
        <p:nvPicPr>
          <p:cNvPr id="716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0555" y="1138908"/>
            <a:ext cx="7082890" cy="3678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Prompt-Tuning (Additiv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Prompt-Tuning (Additive)</a:t>
            </a:r>
          </a:p>
        </p:txBody>
      </p:sp>
      <p:sp>
        <p:nvSpPr>
          <p:cNvPr id="719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720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8841" y="1186537"/>
            <a:ext cx="6206318" cy="3119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271;p14"/>
          <p:cNvSpPr txBox="1"/>
          <p:nvPr>
            <p:ph type="body" idx="1"/>
          </p:nvPr>
        </p:nvSpPr>
        <p:spPr>
          <a:xfrm>
            <a:off x="229875" y="730150"/>
            <a:ext cx="7443600" cy="31533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  <a:buFontTx/>
              <a:buAutoNum type="arabicPeriod" startAt="1"/>
            </a:pPr>
            <a:r>
              <a:t>Большие языковые модели</a:t>
            </a:r>
          </a:p>
          <a:p>
            <a:pPr>
              <a:spcBef>
                <a:spcPts val="1000"/>
              </a:spcBef>
              <a:buFontTx/>
              <a:buAutoNum type="arabicPeriod" startAt="1"/>
            </a:pPr>
            <a:r>
              <a:t>PEFT методы обучения моделей</a:t>
            </a:r>
          </a:p>
          <a:p>
            <a:pPr>
              <a:spcBef>
                <a:spcPts val="1000"/>
              </a:spcBef>
              <a:buFontTx/>
              <a:buAutoNum type="arabicPeriod" startAt="1"/>
            </a:pPr>
            <a:r>
              <a:t>Retrieval-Augmented generation</a:t>
            </a:r>
          </a:p>
          <a:p>
            <a:pPr>
              <a:spcBef>
                <a:spcPts val="1000"/>
              </a:spcBef>
              <a:buFontTx/>
              <a:buAutoNum type="arabicPeriod" startAt="1"/>
            </a:pPr>
            <a:r>
              <a:t>Альтернативные архитектуры больших языковых моделей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rompt-Tuning (Additiv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Prompt-Tuning (Additive)</a:t>
            </a:r>
          </a:p>
        </p:txBody>
      </p:sp>
      <p:sp>
        <p:nvSpPr>
          <p:cNvPr id="723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4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</a:p>
        </p:txBody>
      </p:sp>
      <p:pic>
        <p:nvPicPr>
          <p:cNvPr id="725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8850" y="1157254"/>
            <a:ext cx="7226301" cy="360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Prefix-Tuning (Additiv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Prefix-Tuning (Additive)</a:t>
            </a:r>
          </a:p>
        </p:txBody>
      </p:sp>
      <p:sp>
        <p:nvSpPr>
          <p:cNvPr id="728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9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</a:p>
        </p:txBody>
      </p:sp>
      <p:pic>
        <p:nvPicPr>
          <p:cNvPr id="730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2251" y="873284"/>
            <a:ext cx="5339498" cy="4004623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https://arxiv.org/abs/2110.07602"/>
          <p:cNvSpPr txBox="1"/>
          <p:nvPr/>
        </p:nvSpPr>
        <p:spPr>
          <a:xfrm>
            <a:off x="6537473" y="4848426"/>
            <a:ext cx="2526556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https://arxiv.org/abs/2110.07602</a:t>
            </a:r>
          </a:p>
        </p:txBody>
      </p:sp>
      <p:sp>
        <p:nvSpPr>
          <p:cNvPr id="732" name="https://arxiv.org/abs/2101.00190"/>
          <p:cNvSpPr txBox="1"/>
          <p:nvPr/>
        </p:nvSpPr>
        <p:spPr>
          <a:xfrm>
            <a:off x="3865493" y="4848426"/>
            <a:ext cx="2539753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https://arxiv.org/abs/2101.00190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Adapters (Additiv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Adapters (Additive)</a:t>
            </a:r>
          </a:p>
        </p:txBody>
      </p:sp>
      <p:sp>
        <p:nvSpPr>
          <p:cNvPr id="735" name="Google Shape;252;g2b3f12a4dd9_0_562"/>
          <p:cNvSpPr txBox="1"/>
          <p:nvPr>
            <p:ph type="body" idx="21"/>
          </p:nvPr>
        </p:nvSpPr>
        <p:spPr>
          <a:xfrm>
            <a:off x="2448981" y="928895"/>
            <a:ext cx="4246038" cy="4017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90000"/>
              </a:lnSpc>
              <a:spcBef>
                <a:spcPts val="1700"/>
              </a:spcBef>
              <a:buClrTx/>
              <a:buSzTx/>
              <a:buFontTx/>
              <a:buNone/>
            </a:lvl1pPr>
          </a:lstStyle>
          <a:p>
            <a:pPr/>
            <a:r>
              <a:t>Обучаем только небольшие подсети</a:t>
            </a:r>
          </a:p>
        </p:txBody>
      </p:sp>
      <p:pic>
        <p:nvPicPr>
          <p:cNvPr id="736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464" y="1626904"/>
            <a:ext cx="4731209" cy="3241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737" name="вставленный-фильм.png" descr="вставленный-фильм.png"/>
          <p:cNvPicPr>
            <a:picLocks noChangeAspect="1"/>
          </p:cNvPicPr>
          <p:nvPr/>
        </p:nvPicPr>
        <p:blipFill>
          <a:blip r:embed="rId3">
            <a:extLst/>
          </a:blip>
          <a:srcRect l="0" t="0" r="306" b="0"/>
          <a:stretch>
            <a:fillRect/>
          </a:stretch>
        </p:blipFill>
        <p:spPr>
          <a:xfrm>
            <a:off x="4960839" y="1520743"/>
            <a:ext cx="4129183" cy="34538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IA3 (Additiv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IA3 (Additive)</a:t>
            </a:r>
          </a:p>
        </p:txBody>
      </p:sp>
      <p:sp>
        <p:nvSpPr>
          <p:cNvPr id="740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1" name="Google Shape;252;g2b3f12a4dd9_0_562"/>
          <p:cNvSpPr txBox="1"/>
          <p:nvPr>
            <p:ph type="body" idx="21"/>
          </p:nvPr>
        </p:nvSpPr>
        <p:spPr>
          <a:xfrm>
            <a:off x="452399" y="1532228"/>
            <a:ext cx="5666817" cy="309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 defTabSz="45720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chemeClr val="accent2">
                    <a:lumOff val="-258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solidFill>
                  <a:srgbClr val="616161"/>
                </a:solidFill>
              </a:defRPr>
            </a:pPr>
            <a:r>
              <a:rPr>
                <a:solidFill>
                  <a:schemeClr val="accent2">
                    <a:lumOff val="-2588"/>
                  </a:schemeClr>
                </a:solidFill>
              </a:rPr>
              <a:t>Идея: Сделаем rescale векторов key и value и скрытого состояния в FFN слое</a:t>
            </a:r>
          </a:p>
        </p:txBody>
      </p:sp>
      <p:pic>
        <p:nvPicPr>
          <p:cNvPr id="742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03592" y="424428"/>
            <a:ext cx="2630198" cy="4523940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https://arxiv.org/pdf/2205.05638.pdf"/>
          <p:cNvSpPr txBox="1"/>
          <p:nvPr/>
        </p:nvSpPr>
        <p:spPr>
          <a:xfrm>
            <a:off x="3011032" y="4637138"/>
            <a:ext cx="2796816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https://arxiv.org/pdf/2205.05638.pdf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LoRA (Reparametrizatio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LoRA (Reparametrization)</a:t>
            </a:r>
          </a:p>
        </p:txBody>
      </p:sp>
      <p:sp>
        <p:nvSpPr>
          <p:cNvPr id="746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7" name="Google Shape;252;g2b3f12a4dd9_0_562"/>
          <p:cNvSpPr txBox="1"/>
          <p:nvPr>
            <p:ph type="body" idx="21"/>
          </p:nvPr>
        </p:nvSpPr>
        <p:spPr>
          <a:xfrm>
            <a:off x="452437" y="1379897"/>
            <a:ext cx="8239126" cy="7104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90000"/>
              </a:lnSpc>
              <a:spcBef>
                <a:spcPts val="1700"/>
              </a:spcBef>
              <a:buClrTx/>
              <a:buSzTx/>
              <a:buFontTx/>
              <a:buNone/>
              <a:defRPr sz="2000"/>
            </a:lvl1pPr>
          </a:lstStyle>
          <a:p>
            <a:pPr/>
            <a:r>
              <a:t>Идея: Обновление параметров для любой матрицы весов в LoRA производится за счет произведения двух матриц низкого ранга (r)</a:t>
            </a:r>
          </a:p>
        </p:txBody>
      </p:sp>
      <p:pic>
        <p:nvPicPr>
          <p:cNvPr id="748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0790" y="1988192"/>
            <a:ext cx="4508002" cy="2977509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https://arxiv.org/pdf/2106.09685.pdf"/>
          <p:cNvSpPr txBox="1"/>
          <p:nvPr/>
        </p:nvSpPr>
        <p:spPr>
          <a:xfrm>
            <a:off x="5815192" y="4616818"/>
            <a:ext cx="2796816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https://arxiv.org/pdf/2106.09685.pdf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LoRA (Reparametrizatio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LoRA (Reparametrization)</a:t>
            </a:r>
          </a:p>
        </p:txBody>
      </p:sp>
      <p:sp>
        <p:nvSpPr>
          <p:cNvPr id="752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3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</a:p>
        </p:txBody>
      </p:sp>
      <p:pic>
        <p:nvPicPr>
          <p:cNvPr id="75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946" y="937736"/>
            <a:ext cx="8756108" cy="3677566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https://arxiv.org/pdf/2106.09685.pdf"/>
          <p:cNvSpPr txBox="1"/>
          <p:nvPr/>
        </p:nvSpPr>
        <p:spPr>
          <a:xfrm>
            <a:off x="5876152" y="4505058"/>
            <a:ext cx="2796816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https://arxiv.org/pdf/2106.09685.pdf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Сравнение методо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Сравнение методов</a:t>
            </a:r>
          </a:p>
        </p:txBody>
      </p:sp>
      <p:sp>
        <p:nvSpPr>
          <p:cNvPr id="758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759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6793" y="839260"/>
            <a:ext cx="5104974" cy="3895434"/>
          </a:xfrm>
          <a:prstGeom prst="rect">
            <a:avLst/>
          </a:prstGeom>
          <a:ln w="12700">
            <a:miter lim="400000"/>
          </a:ln>
        </p:spPr>
      </p:pic>
      <p:sp>
        <p:nvSpPr>
          <p:cNvPr id="760" name="https://arxiv.org/abs/2303.15647"/>
          <p:cNvSpPr txBox="1"/>
          <p:nvPr/>
        </p:nvSpPr>
        <p:spPr>
          <a:xfrm>
            <a:off x="6300757" y="4719850"/>
            <a:ext cx="264864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defRPr sz="16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https://arxiv.org/abs/2303.15647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Сравнение методо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Сравнение методов</a:t>
            </a:r>
          </a:p>
        </p:txBody>
      </p:sp>
      <p:sp>
        <p:nvSpPr>
          <p:cNvPr id="763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4" name="https://arxiv.org/abs/2303.15647"/>
          <p:cNvSpPr txBox="1"/>
          <p:nvPr/>
        </p:nvSpPr>
        <p:spPr>
          <a:xfrm>
            <a:off x="6300757" y="4719850"/>
            <a:ext cx="264864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defRPr sz="16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https://arxiv.org/abs/2303.15647</a:t>
            </a:r>
          </a:p>
        </p:txBody>
      </p:sp>
      <p:pic>
        <p:nvPicPr>
          <p:cNvPr id="765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7416" y="853851"/>
            <a:ext cx="5589168" cy="39434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Что важно для PEF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Что важно для PEFT?</a:t>
            </a:r>
          </a:p>
        </p:txBody>
      </p:sp>
      <p:sp>
        <p:nvSpPr>
          <p:cNvPr id="768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9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t>Количество обучаемых параметров</a:t>
            </a:r>
          </a:p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t>Эффективность тренировки (дополнительное количество параметров, необходимость backprop по оригинальной модели, утилизация GPU)</a:t>
            </a:r>
          </a:p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t>Эффективность на инференсе </a:t>
            </a:r>
          </a:p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t>Точность на финальных метриках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Что использовать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Что использовать?</a:t>
            </a:r>
          </a:p>
        </p:txBody>
      </p:sp>
      <p:sp>
        <p:nvSpPr>
          <p:cNvPr id="772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3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t>N*10-N*100 примеров </a:t>
            </a:r>
            <a:r>
              <a:rPr sz="1700"/>
              <a:t>–</a:t>
            </a:r>
            <a:r>
              <a:t>&gt; Prompt engineering, IA3</a:t>
            </a:r>
          </a:p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t>N*100/N*1000 примеров </a:t>
            </a:r>
            <a:r>
              <a:rPr sz="1700"/>
              <a:t>–</a:t>
            </a:r>
            <a:r>
              <a:t>&gt; Prompt-tuning, IA3</a:t>
            </a:r>
          </a:p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t>Больше примеров </a:t>
            </a:r>
            <a:r>
              <a:rPr sz="1700"/>
              <a:t>–</a:t>
            </a:r>
            <a:r>
              <a:t>&gt; LoRA адаптеры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Большие языковые модели(LLM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Большие языковые модели(LLM)</a:t>
            </a:r>
          </a:p>
        </p:txBody>
      </p:sp>
      <p:sp>
        <p:nvSpPr>
          <p:cNvPr id="587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8" name="Google Shape;252;g2b3f12a4dd9_0_562"/>
          <p:cNvSpPr txBox="1"/>
          <p:nvPr>
            <p:ph type="body" idx="21"/>
          </p:nvPr>
        </p:nvSpPr>
        <p:spPr>
          <a:xfrm>
            <a:off x="452437" y="1593188"/>
            <a:ext cx="8239126" cy="30298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700"/>
              </a:spcBef>
              <a:buClrTx/>
              <a:buSzTx/>
              <a:buFontTx/>
              <a:buNone/>
            </a:pPr>
            <a:r>
              <a:t>В современном виде, это нейронные сети, предобученные на большом объеме информации и обладающие способностью к глубинному пониманию языка и продвинутой генерации.</a:t>
            </a:r>
          </a:p>
          <a:p>
            <a:pPr marL="0" indent="0">
              <a:lnSpc>
                <a:spcPct val="90000"/>
              </a:lnSpc>
              <a:spcBef>
                <a:spcPts val="1700"/>
              </a:spcBef>
              <a:buClrTx/>
              <a:buSzTx/>
              <a:buFontTx/>
              <a:buNone/>
            </a:pPr>
            <a:r>
              <a:t>Помимо этого, они обладают новыми способностями, которые не были доступны в моделях меньшего размера или предыдущих поколений.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Альтернативные архитектур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Альтернативные архитектуры</a:t>
            </a:r>
          </a:p>
        </p:txBody>
      </p:sp>
      <p:sp>
        <p:nvSpPr>
          <p:cNvPr id="776" name="Google Shape;252;g2b3f12a4dd9_0_562"/>
          <p:cNvSpPr txBox="1"/>
          <p:nvPr>
            <p:ph type="body" idx="21"/>
          </p:nvPr>
        </p:nvSpPr>
        <p:spPr>
          <a:xfrm>
            <a:off x="452399" y="1105508"/>
            <a:ext cx="8239202" cy="309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RetNet</a:t>
            </a:r>
          </a:p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RWKW</a:t>
            </a:r>
          </a:p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LRU</a:t>
            </a:r>
          </a:p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5" invalidUrl="" action="" tgtFrame="" tooltip="" history="1" highlightClick="0" endSnd="0"/>
              </a:rPr>
              <a:t>S4</a:t>
            </a:r>
          </a:p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t>и др</a:t>
            </a:r>
          </a:p>
        </p:txBody>
      </p:sp>
      <p:sp>
        <p:nvSpPr>
          <p:cNvPr id="777" name="Доклад Ильи Гусева про альтернативные архитектуры">
            <a:hlinkClick r:id="rId6" invalidUrl="" action="" tgtFrame="" tooltip="" history="1" highlightClick="0" endSnd="0"/>
          </p:cNvPr>
          <p:cNvSpPr txBox="1"/>
          <p:nvPr/>
        </p:nvSpPr>
        <p:spPr>
          <a:xfrm>
            <a:off x="4270717" y="4545698"/>
            <a:ext cx="4526025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u="sng"/>
            </a:lvl1pPr>
          </a:lstStyle>
          <a:p>
            <a:pPr/>
            <a:r>
              <a:t>Доклад Ильи Гусева про альтернативные архитектуры</a:t>
            </a:r>
          </a:p>
        </p:txBody>
      </p:sp>
      <p:pic>
        <p:nvPicPr>
          <p:cNvPr id="778" name="вставленный-фильм.png" descr="вставленный-фильм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495706" y="1164285"/>
            <a:ext cx="5947254" cy="2814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Практические советы по тренировке Transformer`о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50391">
              <a:defRPr sz="2604"/>
            </a:lvl1pPr>
          </a:lstStyle>
          <a:p>
            <a:pPr/>
            <a:r>
              <a:t>Практические советы по тренировке Transformer`ов</a:t>
            </a:r>
          </a:p>
        </p:txBody>
      </p:sp>
      <p:sp>
        <p:nvSpPr>
          <p:cNvPr id="781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2" name="Google Shape;252;g2b3f12a4dd9_0_562"/>
          <p:cNvSpPr txBox="1"/>
          <p:nvPr>
            <p:ph type="body" idx="21"/>
          </p:nvPr>
        </p:nvSpPr>
        <p:spPr>
          <a:xfrm>
            <a:off x="452399" y="1316813"/>
            <a:ext cx="8372999" cy="309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448055" indent="-273812" defTabSz="896111">
              <a:lnSpc>
                <a:spcPct val="90000"/>
              </a:lnSpc>
              <a:spcBef>
                <a:spcPts val="1600"/>
              </a:spcBef>
              <a:buClr>
                <a:srgbClr val="000000"/>
              </a:buClr>
              <a:buSzPts val="1700"/>
              <a:defRPr sz="1764"/>
            </a:pPr>
            <a:r>
              <a:t>Используйте Learning Rate warmup / Inverse sort decay.</a:t>
            </a:r>
          </a:p>
          <a:p>
            <a:pPr marL="448055" indent="-273812" defTabSz="896111">
              <a:lnSpc>
                <a:spcPct val="90000"/>
              </a:lnSpc>
              <a:spcBef>
                <a:spcPts val="1600"/>
              </a:spcBef>
              <a:buClr>
                <a:srgbClr val="000000"/>
              </a:buClr>
              <a:buSzPts val="1700"/>
              <a:defRPr sz="1764"/>
            </a:pPr>
            <a:r>
              <a:t>Увеличивайте Batch size (можно аккумулировать по нескольким степам).</a:t>
            </a:r>
          </a:p>
          <a:p>
            <a:pPr marL="448055" indent="-273812" defTabSz="896111">
              <a:lnSpc>
                <a:spcPct val="90000"/>
              </a:lnSpc>
              <a:spcBef>
                <a:spcPts val="1600"/>
              </a:spcBef>
              <a:buClr>
                <a:srgbClr val="000000"/>
              </a:buClr>
              <a:buSzPts val="1700"/>
              <a:defRPr sz="1764"/>
            </a:pPr>
            <a:r>
              <a:t>Объединяйте в батч примеры одинаковой/похожей длины.</a:t>
            </a:r>
          </a:p>
          <a:p>
            <a:pPr marL="448055" indent="-273812" defTabSz="896111">
              <a:lnSpc>
                <a:spcPct val="90000"/>
              </a:lnSpc>
              <a:spcBef>
                <a:spcPts val="1600"/>
              </a:spcBef>
              <a:buClr>
                <a:srgbClr val="000000"/>
              </a:buClr>
              <a:buSzPts val="1700"/>
              <a:defRPr sz="1764"/>
            </a:pPr>
            <a:r>
              <a:t>Делайте скейлинг логитов attention`а на 1/sqrt(dim).</a:t>
            </a:r>
          </a:p>
          <a:p>
            <a:pPr marL="448055" indent="-273812" defTabSz="896111">
              <a:lnSpc>
                <a:spcPct val="90000"/>
              </a:lnSpc>
              <a:spcBef>
                <a:spcPts val="1600"/>
              </a:spcBef>
              <a:buClr>
                <a:srgbClr val="000000"/>
              </a:buClr>
              <a:buSzPts val="1700"/>
              <a:defRPr sz="1764"/>
            </a:pPr>
            <a:r>
              <a:t>Используйте Adam оптимизатор.</a:t>
            </a:r>
          </a:p>
          <a:p>
            <a:pPr marL="448055" indent="-273812" defTabSz="896111">
              <a:lnSpc>
                <a:spcPct val="90000"/>
              </a:lnSpc>
              <a:spcBef>
                <a:spcPts val="1600"/>
              </a:spcBef>
              <a:buClr>
                <a:srgbClr val="000000"/>
              </a:buClr>
              <a:buSzPts val="1700"/>
              <a:defRPr sz="1764"/>
            </a:pPr>
            <a:r>
              <a:t>Используйте warm-up batch-size, warm-up sequence length.</a:t>
            </a:r>
          </a:p>
          <a:p>
            <a:pPr marL="448055" indent="-273812" defTabSz="896111">
              <a:lnSpc>
                <a:spcPct val="90000"/>
              </a:lnSpc>
              <a:spcBef>
                <a:spcPts val="1600"/>
              </a:spcBef>
              <a:buClr>
                <a:srgbClr val="000000"/>
              </a:buClr>
              <a:buSzPts val="1700"/>
              <a:defRPr sz="1764"/>
            </a:pPr>
            <a:r>
              <a:t>И другие приемы из этих материалов.</a:t>
            </a:r>
          </a:p>
        </p:txBody>
      </p:sp>
      <p:sp>
        <p:nvSpPr>
          <p:cNvPr id="783" name="https://arxiv.org/pdf/1804.00247.pdf"/>
          <p:cNvSpPr txBox="1"/>
          <p:nvPr/>
        </p:nvSpPr>
        <p:spPr>
          <a:xfrm>
            <a:off x="5981293" y="4787514"/>
            <a:ext cx="2796816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https://arxiv.org/pdf/1804.00247.pdf</a:t>
            </a:r>
          </a:p>
        </p:txBody>
      </p:sp>
      <p:sp>
        <p:nvSpPr>
          <p:cNvPr id="784" name="https://www.borealisai.com/research-blogs/tutorial-17-transformers-iii-training/"/>
          <p:cNvSpPr txBox="1"/>
          <p:nvPr/>
        </p:nvSpPr>
        <p:spPr>
          <a:xfrm>
            <a:off x="2911630" y="4521921"/>
            <a:ext cx="6109470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https://www.borealisai.com/research-blogs/tutorial-17-transformers-iii-training/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817;g2b3f12a4dd9_0_568"/>
          <p:cNvSpPr txBox="1"/>
          <p:nvPr>
            <p:ph type="body" idx="1"/>
          </p:nvPr>
        </p:nvSpPr>
        <p:spPr>
          <a:xfrm>
            <a:off x="224774" y="1074800"/>
            <a:ext cx="8742002" cy="3875100"/>
          </a:xfrm>
          <a:prstGeom prst="rect">
            <a:avLst/>
          </a:prstGeom>
        </p:spPr>
        <p:txBody>
          <a:bodyPr/>
          <a:lstStyle/>
          <a:p>
            <a:pPr marL="469900" indent="-355600">
              <a:lnSpc>
                <a:spcPct val="150000"/>
              </a:lnSpc>
            </a:pPr>
            <a:r>
              <a:t>Познакомились с понятием LLM</a:t>
            </a:r>
          </a:p>
          <a:p>
            <a:pPr marL="469900" indent="-355600">
              <a:lnSpc>
                <a:spcPct val="150000"/>
              </a:lnSpc>
            </a:pPr>
            <a:r>
              <a:t>Изучили методы борьбы с галлюцинациями LLM</a:t>
            </a:r>
          </a:p>
          <a:p>
            <a:pPr>
              <a:lnSpc>
                <a:spcPct val="150000"/>
              </a:lnSpc>
            </a:pPr>
            <a:r>
              <a:t>Изучили PEFT-методы и способы их сравнения</a:t>
            </a:r>
          </a:p>
          <a:p>
            <a:pPr>
              <a:lnSpc>
                <a:spcPct val="150000"/>
              </a:lnSpc>
            </a:pPr>
            <a:r>
              <a:t>Бегло посмотрели на альтернативные трансформерам архитектуры</a:t>
            </a:r>
          </a:p>
          <a:p>
            <a:pPr>
              <a:lnSpc>
                <a:spcPct val="150000"/>
              </a:lnSpc>
            </a:pPr>
            <a:r>
              <a:t>Рассмотрели полезные рецепты для применения изученных методов</a:t>
            </a:r>
          </a:p>
        </p:txBody>
      </p:sp>
      <p:sp>
        <p:nvSpPr>
          <p:cNvPr id="787" name="Google Shape;818;g2b3f12a4dd9_0_568"/>
          <p:cNvSpPr txBox="1"/>
          <p:nvPr>
            <p:ph type="title"/>
          </p:nvPr>
        </p:nvSpPr>
        <p:spPr>
          <a:xfrm>
            <a:off x="224774" y="216699"/>
            <a:ext cx="8559301" cy="572702"/>
          </a:xfrm>
          <a:prstGeom prst="rect">
            <a:avLst/>
          </a:prstGeom>
        </p:spPr>
        <p:txBody>
          <a:bodyPr/>
          <a:lstStyle/>
          <a:p>
            <a:pPr/>
            <a:r>
              <a:t>Итоги занятия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823;p69"/>
          <p:cNvSpPr txBox="1"/>
          <p:nvPr>
            <p:ph type="title"/>
          </p:nvPr>
        </p:nvSpPr>
        <p:spPr>
          <a:xfrm>
            <a:off x="209450" y="175725"/>
            <a:ext cx="6180000" cy="1931699"/>
          </a:xfrm>
          <a:prstGeom prst="rect">
            <a:avLst/>
          </a:prstGeom>
        </p:spPr>
        <p:txBody>
          <a:bodyPr/>
          <a:lstStyle/>
          <a:p>
            <a:pPr/>
            <a:r>
              <a:t>Спасибо</a:t>
            </a:r>
          </a:p>
          <a:p>
            <a:pPr/>
            <a:r>
              <a:t>за внимание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Возможности LL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Возможности LLM</a:t>
            </a:r>
          </a:p>
        </p:txBody>
      </p:sp>
      <p:sp>
        <p:nvSpPr>
          <p:cNvPr id="591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2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</a:p>
        </p:txBody>
      </p:sp>
      <p:pic>
        <p:nvPicPr>
          <p:cNvPr id="593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857" y="1106275"/>
            <a:ext cx="8050286" cy="3545430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https://arxiv.org/pdf/2402.06196.pdf"/>
          <p:cNvSpPr txBox="1"/>
          <p:nvPr/>
        </p:nvSpPr>
        <p:spPr>
          <a:xfrm>
            <a:off x="6057177" y="4815867"/>
            <a:ext cx="2796816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https://arxiv.org/pdf/2402.06196.pdf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Семейства современных LL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Семейства современных LLM</a:t>
            </a:r>
          </a:p>
        </p:txBody>
      </p:sp>
      <p:sp>
        <p:nvSpPr>
          <p:cNvPr id="597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8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</a:p>
        </p:txBody>
      </p:sp>
      <p:sp>
        <p:nvSpPr>
          <p:cNvPr id="599" name="https://arxiv.org/pdf/2402.06196.pdf"/>
          <p:cNvSpPr txBox="1"/>
          <p:nvPr/>
        </p:nvSpPr>
        <p:spPr>
          <a:xfrm>
            <a:off x="6057177" y="4815867"/>
            <a:ext cx="2796816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https://arxiv.org/pdf/2402.06196.pdf</a:t>
            </a:r>
          </a:p>
        </p:txBody>
      </p:sp>
      <p:pic>
        <p:nvPicPr>
          <p:cNvPr id="600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601" y="1252350"/>
            <a:ext cx="8542798" cy="28589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От LLM к инстинктивным моделя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От LLM к инстинктивным моделям</a:t>
            </a:r>
          </a:p>
        </p:txBody>
      </p:sp>
      <p:sp>
        <p:nvSpPr>
          <p:cNvPr id="603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4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</a:p>
        </p:txBody>
      </p:sp>
      <p:pic>
        <p:nvPicPr>
          <p:cNvPr id="605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9895" y="1057162"/>
            <a:ext cx="7584210" cy="3691848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https://arxiv.org/pdf/2402.06196.pdf"/>
          <p:cNvSpPr txBox="1"/>
          <p:nvPr/>
        </p:nvSpPr>
        <p:spPr>
          <a:xfrm>
            <a:off x="6057177" y="4815867"/>
            <a:ext cx="2796816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https://arxiv.org/pdf/2402.06196.pdf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Способности инструктивных моделе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Способности инструктивных моделей</a:t>
            </a:r>
          </a:p>
        </p:txBody>
      </p:sp>
      <p:sp>
        <p:nvSpPr>
          <p:cNvPr id="609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0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</a:p>
        </p:txBody>
      </p:sp>
      <p:pic>
        <p:nvPicPr>
          <p:cNvPr id="611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6098" y="1229518"/>
            <a:ext cx="4364773" cy="3823342"/>
          </a:xfrm>
          <a:prstGeom prst="rect">
            <a:avLst/>
          </a:prstGeom>
          <a:ln w="12700">
            <a:miter lim="400000"/>
          </a:ln>
        </p:spPr>
      </p:pic>
      <p:sp>
        <p:nvSpPr>
          <p:cNvPr id="612" name="https://arxiv.org/pdf/2402.06196.pdf"/>
          <p:cNvSpPr txBox="1"/>
          <p:nvPr/>
        </p:nvSpPr>
        <p:spPr>
          <a:xfrm>
            <a:off x="6057177" y="4815867"/>
            <a:ext cx="2796816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https://arxiv.org/pdf/2402.06196.pdf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5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</a:p>
        </p:txBody>
      </p:sp>
      <p:sp>
        <p:nvSpPr>
          <p:cNvPr id="616" name="https://arxiv.org/pdf/2402.06196.pdf"/>
          <p:cNvSpPr txBox="1"/>
          <p:nvPr/>
        </p:nvSpPr>
        <p:spPr>
          <a:xfrm>
            <a:off x="6057177" y="4815867"/>
            <a:ext cx="2796816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https://arxiv.org/pdf/2402.06196.pdf</a:t>
            </a:r>
          </a:p>
        </p:txBody>
      </p:sp>
      <p:pic>
        <p:nvPicPr>
          <p:cNvPr id="617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6899" y="1510566"/>
            <a:ext cx="6072383" cy="2736849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Способности инструктивных моделе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Способности инструктивных моделей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F+Пуск(семинары)">
  <a:themeElements>
    <a:clrScheme name="SF+Пуск(семинары)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F+Пуск(семинары)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F+Пуск(семинары)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F+Пуск(семинары)">
  <a:themeElements>
    <a:clrScheme name="SF+Пуск(семинары)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F+Пуск(семинары)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F+Пуск(семинары)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